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7" autoAdjust="0"/>
    <p:restoredTop sz="94660"/>
  </p:normalViewPr>
  <p:slideViewPr>
    <p:cSldViewPr snapToGrid="0">
      <p:cViewPr>
        <p:scale>
          <a:sx n="100" d="100"/>
          <a:sy n="100" d="100"/>
        </p:scale>
        <p:origin x="4866" y="12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2.xml"/><Relationship Id="rId5" Type="http://schemas.openxmlformats.org/officeDocument/2006/relationships/presProps" Target="presProps.xml"/><Relationship Id="rId10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ns Veldman" userId="81ed8d94-256e-4b5b-a688-66bb90b0b92c" providerId="ADAL" clId="{99D4986A-1B6B-42ED-878F-1660D37A7222}"/>
    <pc:docChg chg="modSld">
      <pc:chgData name="Hans Veldman" userId="81ed8d94-256e-4b5b-a688-66bb90b0b92c" providerId="ADAL" clId="{99D4986A-1B6B-42ED-878F-1660D37A7222}" dt="2025-11-20T13:37:28.205" v="0" actId="1036"/>
      <pc:docMkLst>
        <pc:docMk/>
      </pc:docMkLst>
      <pc:sldChg chg="modSp mod">
        <pc:chgData name="Hans Veldman" userId="81ed8d94-256e-4b5b-a688-66bb90b0b92c" providerId="ADAL" clId="{99D4986A-1B6B-42ED-878F-1660D37A7222}" dt="2025-11-20T13:37:28.205" v="0" actId="1036"/>
        <pc:sldMkLst>
          <pc:docMk/>
          <pc:sldMk cId="2154898638" sldId="260"/>
        </pc:sldMkLst>
        <pc:picChg chg="mod">
          <ac:chgData name="Hans Veldman" userId="81ed8d94-256e-4b5b-a688-66bb90b0b92c" providerId="ADAL" clId="{99D4986A-1B6B-42ED-878F-1660D37A7222}" dt="2025-11-20T13:37:28.205" v="0" actId="1036"/>
          <ac:picMkLst>
            <pc:docMk/>
            <pc:sldMk cId="2154898638" sldId="260"/>
            <ac:picMk id="5" creationId="{2F87E839-79CB-1F75-B69A-7FEC8BA9AE60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028577-9C4B-4BB5-99F5-F42A370A40D1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A9ED2542-C87E-43D4-ADD0-D612236D78C1}">
      <dgm:prSet phldrT="[Tekst]"/>
      <dgm:spPr/>
      <dgm:t>
        <a:bodyPr/>
        <a:lstStyle/>
        <a:p>
          <a:r>
            <a:rPr lang="nl-NL" dirty="0"/>
            <a:t>December 2025:</a:t>
          </a:r>
        </a:p>
      </dgm:t>
    </dgm:pt>
    <dgm:pt modelId="{C7233932-CC03-448F-BC97-7F660C390EB5}" type="parTrans" cxnId="{0AE3EF32-332A-4589-A41E-610413A1526C}">
      <dgm:prSet/>
      <dgm:spPr/>
      <dgm:t>
        <a:bodyPr/>
        <a:lstStyle/>
        <a:p>
          <a:endParaRPr lang="nl-NL"/>
        </a:p>
      </dgm:t>
    </dgm:pt>
    <dgm:pt modelId="{92F5F636-86B3-43E6-AB02-3AE40B261BC0}" type="sibTrans" cxnId="{0AE3EF32-332A-4589-A41E-610413A1526C}">
      <dgm:prSet/>
      <dgm:spPr/>
      <dgm:t>
        <a:bodyPr/>
        <a:lstStyle/>
        <a:p>
          <a:endParaRPr lang="nl-NL"/>
        </a:p>
      </dgm:t>
    </dgm:pt>
    <dgm:pt modelId="{C9BD716B-7693-4A06-8D0E-1119D8305A97}">
      <dgm:prSet phldrT="[Tekst]"/>
      <dgm:spPr/>
      <dgm:t>
        <a:bodyPr/>
        <a:lstStyle/>
        <a:p>
          <a:r>
            <a:rPr lang="nl-NL" dirty="0"/>
            <a:t>Ondertekening principeverzoek</a:t>
          </a:r>
        </a:p>
      </dgm:t>
    </dgm:pt>
    <dgm:pt modelId="{0DF2AFCD-5D49-408E-947E-0A863CEBC05E}" type="parTrans" cxnId="{1A3E79C4-E089-4119-813B-785189352B90}">
      <dgm:prSet/>
      <dgm:spPr/>
      <dgm:t>
        <a:bodyPr/>
        <a:lstStyle/>
        <a:p>
          <a:endParaRPr lang="nl-NL"/>
        </a:p>
      </dgm:t>
    </dgm:pt>
    <dgm:pt modelId="{E549C56D-A4E7-4763-9CEB-7A8205C783CF}" type="sibTrans" cxnId="{1A3E79C4-E089-4119-813B-785189352B90}">
      <dgm:prSet/>
      <dgm:spPr/>
      <dgm:t>
        <a:bodyPr/>
        <a:lstStyle/>
        <a:p>
          <a:endParaRPr lang="nl-NL"/>
        </a:p>
      </dgm:t>
    </dgm:pt>
    <dgm:pt modelId="{ABFC55FF-ACC1-498C-B321-6901E4E8AEEB}">
      <dgm:prSet phldrT="[Tekst]"/>
      <dgm:spPr/>
      <dgm:t>
        <a:bodyPr/>
        <a:lstStyle/>
        <a:p>
          <a:r>
            <a:rPr lang="nl-NL" dirty="0"/>
            <a:t>Info avond omwonenden</a:t>
          </a:r>
        </a:p>
      </dgm:t>
    </dgm:pt>
    <dgm:pt modelId="{3491712E-AB6E-4115-9348-D1EE926A8F53}" type="parTrans" cxnId="{C607C8B2-B08E-4B58-806B-8B6925B66693}">
      <dgm:prSet/>
      <dgm:spPr/>
      <dgm:t>
        <a:bodyPr/>
        <a:lstStyle/>
        <a:p>
          <a:endParaRPr lang="nl-NL"/>
        </a:p>
      </dgm:t>
    </dgm:pt>
    <dgm:pt modelId="{9D43012E-AF60-4D4A-8EC4-7442B6F312B0}" type="sibTrans" cxnId="{C607C8B2-B08E-4B58-806B-8B6925B66693}">
      <dgm:prSet/>
      <dgm:spPr/>
      <dgm:t>
        <a:bodyPr/>
        <a:lstStyle/>
        <a:p>
          <a:endParaRPr lang="nl-NL"/>
        </a:p>
      </dgm:t>
    </dgm:pt>
    <dgm:pt modelId="{F21FF2B5-AD4A-4AA4-AB9D-F69E688DBB75}">
      <dgm:prSet phldrT="[Tekst]"/>
      <dgm:spPr/>
      <dgm:t>
        <a:bodyPr/>
        <a:lstStyle/>
        <a:p>
          <a:r>
            <a:rPr lang="nl-NL" dirty="0"/>
            <a:t>2026: Aannemer</a:t>
          </a:r>
        </a:p>
      </dgm:t>
    </dgm:pt>
    <dgm:pt modelId="{CAC96BE3-6AC9-4A10-ABAF-6685278F2D51}" type="parTrans" cxnId="{49637876-88D1-47CA-87D6-F037186D0D3B}">
      <dgm:prSet/>
      <dgm:spPr/>
      <dgm:t>
        <a:bodyPr/>
        <a:lstStyle/>
        <a:p>
          <a:endParaRPr lang="nl-NL"/>
        </a:p>
      </dgm:t>
    </dgm:pt>
    <dgm:pt modelId="{D3DA3E0F-4FAC-438E-A322-62952FAFD3F9}" type="sibTrans" cxnId="{49637876-88D1-47CA-87D6-F037186D0D3B}">
      <dgm:prSet/>
      <dgm:spPr/>
      <dgm:t>
        <a:bodyPr/>
        <a:lstStyle/>
        <a:p>
          <a:endParaRPr lang="nl-NL"/>
        </a:p>
      </dgm:t>
    </dgm:pt>
    <dgm:pt modelId="{AC30B0D2-6BC9-4B49-90AF-EE41B16FECF0}">
      <dgm:prSet phldrT="[Tekst]"/>
      <dgm:spPr/>
      <dgm:t>
        <a:bodyPr/>
        <a:lstStyle/>
        <a:p>
          <a:r>
            <a:rPr lang="nl-NL" dirty="0"/>
            <a:t>Aannemersselectie</a:t>
          </a:r>
        </a:p>
      </dgm:t>
    </dgm:pt>
    <dgm:pt modelId="{6CA4A60F-14AC-4EAA-B3D6-331A4F588762}" type="parTrans" cxnId="{E1999777-8992-4073-9295-0526F41DBD80}">
      <dgm:prSet/>
      <dgm:spPr/>
      <dgm:t>
        <a:bodyPr/>
        <a:lstStyle/>
        <a:p>
          <a:endParaRPr lang="nl-NL"/>
        </a:p>
      </dgm:t>
    </dgm:pt>
    <dgm:pt modelId="{9C7C32D9-73FA-4617-B2CF-26F87D6F0FB4}" type="sibTrans" cxnId="{E1999777-8992-4073-9295-0526F41DBD80}">
      <dgm:prSet/>
      <dgm:spPr/>
      <dgm:t>
        <a:bodyPr/>
        <a:lstStyle/>
        <a:p>
          <a:endParaRPr lang="nl-NL"/>
        </a:p>
      </dgm:t>
    </dgm:pt>
    <dgm:pt modelId="{A2F8151D-1DC1-4FEF-897F-6B5A3EC77764}">
      <dgm:prSet phldrT="[Tekst]"/>
      <dgm:spPr/>
      <dgm:t>
        <a:bodyPr/>
        <a:lstStyle/>
        <a:p>
          <a:r>
            <a:rPr lang="nl-NL" dirty="0"/>
            <a:t>Prijsvorming – gunning</a:t>
          </a:r>
        </a:p>
      </dgm:t>
    </dgm:pt>
    <dgm:pt modelId="{82E755D2-6E10-477E-9D5B-76D9B5609A4D}" type="parTrans" cxnId="{41800E98-9D22-4D39-86D8-0C2E0D57039B}">
      <dgm:prSet/>
      <dgm:spPr/>
      <dgm:t>
        <a:bodyPr/>
        <a:lstStyle/>
        <a:p>
          <a:endParaRPr lang="nl-NL"/>
        </a:p>
      </dgm:t>
    </dgm:pt>
    <dgm:pt modelId="{307A29FE-846E-4F92-AF93-7131FBF40879}" type="sibTrans" cxnId="{41800E98-9D22-4D39-86D8-0C2E0D57039B}">
      <dgm:prSet/>
      <dgm:spPr/>
      <dgm:t>
        <a:bodyPr/>
        <a:lstStyle/>
        <a:p>
          <a:endParaRPr lang="nl-NL"/>
        </a:p>
      </dgm:t>
    </dgm:pt>
    <dgm:pt modelId="{3E8526F5-2A2C-48D8-994D-0EE15C7CF915}">
      <dgm:prSet phldrT="[Tekst]"/>
      <dgm:spPr/>
      <dgm:t>
        <a:bodyPr/>
        <a:lstStyle/>
        <a:p>
          <a:r>
            <a:rPr lang="nl-NL" dirty="0"/>
            <a:t>2027: School leeg</a:t>
          </a:r>
        </a:p>
      </dgm:t>
    </dgm:pt>
    <dgm:pt modelId="{58BD9232-AE4F-45CE-AF2A-C2DDF3CCB410}" type="parTrans" cxnId="{8D8E4B65-D385-45F3-9A53-41C6C461EB4E}">
      <dgm:prSet/>
      <dgm:spPr/>
      <dgm:t>
        <a:bodyPr/>
        <a:lstStyle/>
        <a:p>
          <a:endParaRPr lang="nl-NL"/>
        </a:p>
      </dgm:t>
    </dgm:pt>
    <dgm:pt modelId="{18253509-F9A5-4FA2-AF52-BA31E579FDC0}" type="sibTrans" cxnId="{8D8E4B65-D385-45F3-9A53-41C6C461EB4E}">
      <dgm:prSet/>
      <dgm:spPr/>
      <dgm:t>
        <a:bodyPr/>
        <a:lstStyle/>
        <a:p>
          <a:endParaRPr lang="nl-NL"/>
        </a:p>
      </dgm:t>
    </dgm:pt>
    <dgm:pt modelId="{6F798276-A5B2-4D38-BD80-8891083D4FC2}">
      <dgm:prSet phldrT="[Tekst]"/>
      <dgm:spPr/>
      <dgm:t>
        <a:bodyPr/>
        <a:lstStyle/>
        <a:p>
          <a:r>
            <a:rPr lang="nl-NL" dirty="0"/>
            <a:t>Voorjaar 2027: School sloop</a:t>
          </a:r>
        </a:p>
      </dgm:t>
    </dgm:pt>
    <dgm:pt modelId="{C76FF212-4503-4307-B18B-A45CD41E7A37}" type="parTrans" cxnId="{C0B6B3CB-73E9-4208-AA62-9C24FEB01253}">
      <dgm:prSet/>
      <dgm:spPr/>
      <dgm:t>
        <a:bodyPr/>
        <a:lstStyle/>
        <a:p>
          <a:endParaRPr lang="nl-NL"/>
        </a:p>
      </dgm:t>
    </dgm:pt>
    <dgm:pt modelId="{62285AC4-404B-4D9B-80D7-47227678DD14}" type="sibTrans" cxnId="{C0B6B3CB-73E9-4208-AA62-9C24FEB01253}">
      <dgm:prSet/>
      <dgm:spPr/>
      <dgm:t>
        <a:bodyPr/>
        <a:lstStyle/>
        <a:p>
          <a:endParaRPr lang="nl-NL"/>
        </a:p>
      </dgm:t>
    </dgm:pt>
    <dgm:pt modelId="{49804D27-EA9F-4474-9305-9E51DFD1BCD1}">
      <dgm:prSet phldrT="[Tekst]"/>
      <dgm:spPr/>
      <dgm:t>
        <a:bodyPr/>
        <a:lstStyle/>
        <a:p>
          <a:r>
            <a:rPr lang="nl-NL" dirty="0"/>
            <a:t>Medio 2027: Prognose start bouw</a:t>
          </a:r>
        </a:p>
      </dgm:t>
    </dgm:pt>
    <dgm:pt modelId="{B225E65E-08D1-4BEE-A781-4C48602781F6}" type="parTrans" cxnId="{BF79F290-1C54-4888-8D41-4A1BD7457C38}">
      <dgm:prSet/>
      <dgm:spPr/>
      <dgm:t>
        <a:bodyPr/>
        <a:lstStyle/>
        <a:p>
          <a:endParaRPr lang="nl-NL"/>
        </a:p>
      </dgm:t>
    </dgm:pt>
    <dgm:pt modelId="{4D387043-D9AC-4ED2-B211-EAD75B70D0D5}" type="sibTrans" cxnId="{BF79F290-1C54-4888-8D41-4A1BD7457C38}">
      <dgm:prSet/>
      <dgm:spPr/>
      <dgm:t>
        <a:bodyPr/>
        <a:lstStyle/>
        <a:p>
          <a:endParaRPr lang="nl-NL"/>
        </a:p>
      </dgm:t>
    </dgm:pt>
    <dgm:pt modelId="{0EA5A920-2CDC-42B0-BE5B-D04AC9CA6E2D}">
      <dgm:prSet phldrT="[Tekst]"/>
      <dgm:spPr/>
      <dgm:t>
        <a:bodyPr/>
        <a:lstStyle/>
        <a:p>
          <a:r>
            <a:rPr lang="nl-NL" dirty="0"/>
            <a:t>Medio 2028:</a:t>
          </a:r>
        </a:p>
      </dgm:t>
    </dgm:pt>
    <dgm:pt modelId="{598F8012-F6F8-4FC8-A5D8-258FBEFC9FAC}" type="parTrans" cxnId="{A11220D4-F1BA-4EC5-AE84-7E9F567A32F2}">
      <dgm:prSet/>
      <dgm:spPr/>
      <dgm:t>
        <a:bodyPr/>
        <a:lstStyle/>
        <a:p>
          <a:endParaRPr lang="nl-NL"/>
        </a:p>
      </dgm:t>
    </dgm:pt>
    <dgm:pt modelId="{463B3D90-4692-4B8D-A6CE-A9580B818D12}" type="sibTrans" cxnId="{A11220D4-F1BA-4EC5-AE84-7E9F567A32F2}">
      <dgm:prSet/>
      <dgm:spPr/>
      <dgm:t>
        <a:bodyPr/>
        <a:lstStyle/>
        <a:p>
          <a:endParaRPr lang="nl-NL"/>
        </a:p>
      </dgm:t>
    </dgm:pt>
    <dgm:pt modelId="{4044E914-3C66-4318-ADC7-4DBA0106265A}">
      <dgm:prSet phldrT="[Tekst]"/>
      <dgm:spPr/>
      <dgm:t>
        <a:bodyPr/>
        <a:lstStyle/>
        <a:p>
          <a:r>
            <a:rPr lang="nl-NL" dirty="0"/>
            <a:t>Voorbereiding</a:t>
          </a:r>
        </a:p>
      </dgm:t>
    </dgm:pt>
    <dgm:pt modelId="{9DFB4FB1-5CB3-49BC-8119-EAD92135EBBE}" type="parTrans" cxnId="{852A9926-8245-4E5A-943E-B48D16F65146}">
      <dgm:prSet/>
      <dgm:spPr/>
      <dgm:t>
        <a:bodyPr/>
        <a:lstStyle/>
        <a:p>
          <a:endParaRPr lang="nl-NL"/>
        </a:p>
      </dgm:t>
    </dgm:pt>
    <dgm:pt modelId="{7E589A8F-0427-4A3F-A696-4E576431AE76}" type="sibTrans" cxnId="{852A9926-8245-4E5A-943E-B48D16F65146}">
      <dgm:prSet/>
      <dgm:spPr/>
      <dgm:t>
        <a:bodyPr/>
        <a:lstStyle/>
        <a:p>
          <a:endParaRPr lang="nl-NL"/>
        </a:p>
      </dgm:t>
    </dgm:pt>
    <dgm:pt modelId="{14C45E03-E172-4FD8-ACA2-A5D3A20F7B4B}">
      <dgm:prSet phldrT="[Tekst]"/>
      <dgm:spPr/>
      <dgm:t>
        <a:bodyPr/>
        <a:lstStyle/>
        <a:p>
          <a:r>
            <a:rPr lang="nl-NL" dirty="0"/>
            <a:t>Prognose start bouw</a:t>
          </a:r>
        </a:p>
      </dgm:t>
    </dgm:pt>
    <dgm:pt modelId="{41C5CBAB-3CEF-4EA9-A956-757BD69B2698}" type="parTrans" cxnId="{23CF8B32-C464-4E22-BFBA-0831A1A91387}">
      <dgm:prSet/>
      <dgm:spPr/>
      <dgm:t>
        <a:bodyPr/>
        <a:lstStyle/>
        <a:p>
          <a:endParaRPr lang="nl-NL"/>
        </a:p>
      </dgm:t>
    </dgm:pt>
    <dgm:pt modelId="{FF27C9C1-5205-4FF1-86D2-7729AF9AE9DE}" type="sibTrans" cxnId="{23CF8B32-C464-4E22-BFBA-0831A1A91387}">
      <dgm:prSet/>
      <dgm:spPr/>
      <dgm:t>
        <a:bodyPr/>
        <a:lstStyle/>
        <a:p>
          <a:endParaRPr lang="nl-NL"/>
        </a:p>
      </dgm:t>
    </dgm:pt>
    <dgm:pt modelId="{08A2F4A2-0D73-4181-BA42-8251C1BF7ACB}">
      <dgm:prSet phldrT="[Tekst]"/>
      <dgm:spPr/>
      <dgm:t>
        <a:bodyPr/>
        <a:lstStyle/>
        <a:p>
          <a:r>
            <a:rPr lang="nl-NL" dirty="0"/>
            <a:t>Prognose oplevering</a:t>
          </a:r>
        </a:p>
      </dgm:t>
    </dgm:pt>
    <dgm:pt modelId="{35F712AF-AB5E-4A6A-82FB-4243C794282D}" type="parTrans" cxnId="{3A0059C2-E783-4EDA-9EB2-5D8B89821D09}">
      <dgm:prSet/>
      <dgm:spPr/>
      <dgm:t>
        <a:bodyPr/>
        <a:lstStyle/>
        <a:p>
          <a:endParaRPr lang="nl-NL"/>
        </a:p>
      </dgm:t>
    </dgm:pt>
    <dgm:pt modelId="{7F8F0314-0B6D-4864-957F-E5D4038AF549}" type="sibTrans" cxnId="{3A0059C2-E783-4EDA-9EB2-5D8B89821D09}">
      <dgm:prSet/>
      <dgm:spPr/>
      <dgm:t>
        <a:bodyPr/>
        <a:lstStyle/>
        <a:p>
          <a:endParaRPr lang="nl-NL"/>
        </a:p>
      </dgm:t>
    </dgm:pt>
    <dgm:pt modelId="{599E524D-6E73-49FD-9647-C1307EC4B15A}">
      <dgm:prSet phldrT="[Tekst]"/>
      <dgm:spPr/>
      <dgm:t>
        <a:bodyPr/>
        <a:lstStyle/>
        <a:p>
          <a:r>
            <a:rPr lang="nl-NL" dirty="0"/>
            <a:t>Bouwtijd 1 jaar</a:t>
          </a:r>
        </a:p>
      </dgm:t>
    </dgm:pt>
    <dgm:pt modelId="{7AB4FBA0-3DE5-4130-A8D2-ABC4B11BF219}" type="parTrans" cxnId="{6CF4E7B8-03C9-477C-8CC7-FFB5DE9BEBEF}">
      <dgm:prSet/>
      <dgm:spPr/>
      <dgm:t>
        <a:bodyPr/>
        <a:lstStyle/>
        <a:p>
          <a:endParaRPr lang="nl-NL"/>
        </a:p>
      </dgm:t>
    </dgm:pt>
    <dgm:pt modelId="{D463978E-1AB6-4D91-AFA4-69F8C4ADA15A}" type="sibTrans" cxnId="{6CF4E7B8-03C9-477C-8CC7-FFB5DE9BEBEF}">
      <dgm:prSet/>
      <dgm:spPr/>
      <dgm:t>
        <a:bodyPr/>
        <a:lstStyle/>
        <a:p>
          <a:endParaRPr lang="nl-NL"/>
        </a:p>
      </dgm:t>
    </dgm:pt>
    <dgm:pt modelId="{F741B2A5-7AAA-4AFE-BA2F-AC285D8E98B8}">
      <dgm:prSet phldrT="[Tekst]"/>
      <dgm:spPr/>
      <dgm:t>
        <a:bodyPr/>
        <a:lstStyle/>
        <a:p>
          <a:r>
            <a:rPr lang="nl-NL" dirty="0"/>
            <a:t>2026: Onderzoeken</a:t>
          </a:r>
        </a:p>
      </dgm:t>
    </dgm:pt>
    <dgm:pt modelId="{1AEDFE4A-CE65-457B-9A6C-89606ACEA678}" type="parTrans" cxnId="{3DDA67B1-0FD6-41DE-BFEB-DD1A6726D841}">
      <dgm:prSet/>
      <dgm:spPr/>
      <dgm:t>
        <a:bodyPr/>
        <a:lstStyle/>
        <a:p>
          <a:endParaRPr lang="nl-NL"/>
        </a:p>
      </dgm:t>
    </dgm:pt>
    <dgm:pt modelId="{5A684B3E-69DE-4799-9AC3-9E74AB0FD388}" type="sibTrans" cxnId="{3DDA67B1-0FD6-41DE-BFEB-DD1A6726D841}">
      <dgm:prSet/>
      <dgm:spPr/>
      <dgm:t>
        <a:bodyPr/>
        <a:lstStyle/>
        <a:p>
          <a:endParaRPr lang="nl-NL"/>
        </a:p>
      </dgm:t>
    </dgm:pt>
    <dgm:pt modelId="{BFBA603F-9A9E-4907-89DD-9C3FC88C5DDA}">
      <dgm:prSet phldrT="[Tekst]"/>
      <dgm:spPr/>
      <dgm:t>
        <a:bodyPr/>
        <a:lstStyle/>
        <a:p>
          <a:r>
            <a:rPr lang="nl-NL" dirty="0"/>
            <a:t>Flora en fauna</a:t>
          </a:r>
        </a:p>
      </dgm:t>
    </dgm:pt>
    <dgm:pt modelId="{7BB51C98-1337-4A19-B76C-446F6CE9552F}" type="parTrans" cxnId="{D0D5F9A5-D3D7-4D4F-8388-3BD4580915FB}">
      <dgm:prSet/>
      <dgm:spPr/>
      <dgm:t>
        <a:bodyPr/>
        <a:lstStyle/>
        <a:p>
          <a:endParaRPr lang="nl-NL"/>
        </a:p>
      </dgm:t>
    </dgm:pt>
    <dgm:pt modelId="{9A6D05B8-3FD2-4568-A103-9AE0F1FDBB66}" type="sibTrans" cxnId="{D0D5F9A5-D3D7-4D4F-8388-3BD4580915FB}">
      <dgm:prSet/>
      <dgm:spPr/>
      <dgm:t>
        <a:bodyPr/>
        <a:lstStyle/>
        <a:p>
          <a:endParaRPr lang="nl-NL"/>
        </a:p>
      </dgm:t>
    </dgm:pt>
    <dgm:pt modelId="{20CB7C0A-7FA9-42AA-812C-A86E3F0EDBAB}">
      <dgm:prSet phldrT="[Tekst]"/>
      <dgm:spPr/>
      <dgm:t>
        <a:bodyPr/>
        <a:lstStyle/>
        <a:p>
          <a:r>
            <a:rPr lang="nl-NL" dirty="0"/>
            <a:t>Verkeer en parkeren</a:t>
          </a:r>
        </a:p>
      </dgm:t>
    </dgm:pt>
    <dgm:pt modelId="{0A2546B2-23CB-40AE-9CB4-8C33B0D6F3FC}" type="parTrans" cxnId="{10716F7F-57AE-4B3B-8C94-8DC39566572B}">
      <dgm:prSet/>
      <dgm:spPr/>
      <dgm:t>
        <a:bodyPr/>
        <a:lstStyle/>
        <a:p>
          <a:endParaRPr lang="nl-NL"/>
        </a:p>
      </dgm:t>
    </dgm:pt>
    <dgm:pt modelId="{2560807E-F2B6-42FC-84BE-E985B815A291}" type="sibTrans" cxnId="{10716F7F-57AE-4B3B-8C94-8DC39566572B}">
      <dgm:prSet/>
      <dgm:spPr/>
      <dgm:t>
        <a:bodyPr/>
        <a:lstStyle/>
        <a:p>
          <a:endParaRPr lang="nl-NL"/>
        </a:p>
      </dgm:t>
    </dgm:pt>
    <dgm:pt modelId="{2D83F4BD-2FCC-4C71-BE2D-AF278F73B4BA}">
      <dgm:prSet phldrT="[Tekst]"/>
      <dgm:spPr/>
      <dgm:t>
        <a:bodyPr/>
        <a:lstStyle/>
        <a:p>
          <a:r>
            <a:rPr lang="nl-NL" dirty="0"/>
            <a:t>Stedenbouwkundig</a:t>
          </a:r>
        </a:p>
      </dgm:t>
    </dgm:pt>
    <dgm:pt modelId="{149DCB48-F30A-44AB-BA2A-CD1D2417B3FA}" type="parTrans" cxnId="{1A65F571-AA15-40AB-BCA7-E30F10F31BAE}">
      <dgm:prSet/>
      <dgm:spPr/>
      <dgm:t>
        <a:bodyPr/>
        <a:lstStyle/>
        <a:p>
          <a:endParaRPr lang="nl-NL"/>
        </a:p>
      </dgm:t>
    </dgm:pt>
    <dgm:pt modelId="{AFD2E0EC-814B-48BF-B1E7-E834F7E67085}" type="sibTrans" cxnId="{1A65F571-AA15-40AB-BCA7-E30F10F31BAE}">
      <dgm:prSet/>
      <dgm:spPr/>
      <dgm:t>
        <a:bodyPr/>
        <a:lstStyle/>
        <a:p>
          <a:endParaRPr lang="nl-NL"/>
        </a:p>
      </dgm:t>
    </dgm:pt>
    <dgm:pt modelId="{E7C8A62D-3F55-40A9-A895-7DD089046C47}">
      <dgm:prSet phldrT="[Tekst]"/>
      <dgm:spPr/>
      <dgm:t>
        <a:bodyPr/>
        <a:lstStyle/>
        <a:p>
          <a:r>
            <a:rPr lang="nl-NL" dirty="0"/>
            <a:t>Waterhuishouding</a:t>
          </a:r>
        </a:p>
      </dgm:t>
    </dgm:pt>
    <dgm:pt modelId="{2763FF9F-6C14-4446-B4EE-D3C931A9DE2A}" type="parTrans" cxnId="{AD96C2C0-00A1-43D9-901F-808245B960DC}">
      <dgm:prSet/>
      <dgm:spPr/>
      <dgm:t>
        <a:bodyPr/>
        <a:lstStyle/>
        <a:p>
          <a:endParaRPr lang="nl-NL"/>
        </a:p>
      </dgm:t>
    </dgm:pt>
    <dgm:pt modelId="{D40F520D-C3E8-4E54-89F2-570BD29336D3}" type="sibTrans" cxnId="{AD96C2C0-00A1-43D9-901F-808245B960DC}">
      <dgm:prSet/>
      <dgm:spPr/>
      <dgm:t>
        <a:bodyPr/>
        <a:lstStyle/>
        <a:p>
          <a:endParaRPr lang="nl-NL"/>
        </a:p>
      </dgm:t>
    </dgm:pt>
    <dgm:pt modelId="{0C8433E6-9C5A-4228-BDCD-869174C73261}">
      <dgm:prSet phldrT="[Tekst]"/>
      <dgm:spPr/>
      <dgm:t>
        <a:bodyPr/>
        <a:lstStyle/>
        <a:p>
          <a:r>
            <a:rPr lang="nl-NL" dirty="0"/>
            <a:t>Omgevingsplan</a:t>
          </a:r>
        </a:p>
      </dgm:t>
    </dgm:pt>
    <dgm:pt modelId="{A0250DB7-FE17-4657-825C-4B9559431BD1}" type="parTrans" cxnId="{BA9AD743-ECEA-4F87-84AE-22E6ADC045A5}">
      <dgm:prSet/>
      <dgm:spPr/>
      <dgm:t>
        <a:bodyPr/>
        <a:lstStyle/>
        <a:p>
          <a:endParaRPr lang="nl-NL"/>
        </a:p>
      </dgm:t>
    </dgm:pt>
    <dgm:pt modelId="{492C284C-10CA-4343-9A33-F45AAF36866E}" type="sibTrans" cxnId="{BA9AD743-ECEA-4F87-84AE-22E6ADC045A5}">
      <dgm:prSet/>
      <dgm:spPr/>
      <dgm:t>
        <a:bodyPr/>
        <a:lstStyle/>
        <a:p>
          <a:endParaRPr lang="nl-NL"/>
        </a:p>
      </dgm:t>
    </dgm:pt>
    <dgm:pt modelId="{1A599239-C5A8-4BEE-A011-120203EF9F37}">
      <dgm:prSet phldrT="[Tekst]"/>
      <dgm:spPr/>
      <dgm:t>
        <a:bodyPr/>
        <a:lstStyle/>
        <a:p>
          <a:r>
            <a:rPr lang="nl-NL"/>
            <a:t>Prognose </a:t>
          </a:r>
          <a:r>
            <a:rPr lang="nl-NL" dirty="0"/>
            <a:t>oplevering</a:t>
          </a:r>
        </a:p>
      </dgm:t>
    </dgm:pt>
    <dgm:pt modelId="{FC2CD4AA-BD05-4974-95E9-7E9E4881396E}" type="parTrans" cxnId="{3922792B-9B91-43F5-A5A3-71CFFEE2D272}">
      <dgm:prSet/>
      <dgm:spPr/>
      <dgm:t>
        <a:bodyPr/>
        <a:lstStyle/>
        <a:p>
          <a:endParaRPr lang="nl-NL"/>
        </a:p>
      </dgm:t>
    </dgm:pt>
    <dgm:pt modelId="{F1F30B11-3556-41DC-93AE-C6FB8C52593E}" type="sibTrans" cxnId="{3922792B-9B91-43F5-A5A3-71CFFEE2D272}">
      <dgm:prSet/>
      <dgm:spPr/>
      <dgm:t>
        <a:bodyPr/>
        <a:lstStyle/>
        <a:p>
          <a:endParaRPr lang="nl-NL"/>
        </a:p>
      </dgm:t>
    </dgm:pt>
    <dgm:pt modelId="{711E524C-5E83-4833-8D16-FD45C9D74AF0}" type="pres">
      <dgm:prSet presAssocID="{12028577-9C4B-4BB5-99F5-F42A370A40D1}" presName="Name0" presStyleCnt="0">
        <dgm:presLayoutVars>
          <dgm:dir/>
          <dgm:resizeHandles val="exact"/>
        </dgm:presLayoutVars>
      </dgm:prSet>
      <dgm:spPr/>
    </dgm:pt>
    <dgm:pt modelId="{D83920BC-9675-468A-968B-520CF8677944}" type="pres">
      <dgm:prSet presAssocID="{12028577-9C4B-4BB5-99F5-F42A370A40D1}" presName="arrow" presStyleLbl="bgShp" presStyleIdx="0" presStyleCnt="1"/>
      <dgm:spPr/>
    </dgm:pt>
    <dgm:pt modelId="{FA4D5CFB-8791-4ECD-A68E-AAB06FAD8606}" type="pres">
      <dgm:prSet presAssocID="{12028577-9C4B-4BB5-99F5-F42A370A40D1}" presName="points" presStyleCnt="0"/>
      <dgm:spPr/>
    </dgm:pt>
    <dgm:pt modelId="{63791FEE-2A38-4DF7-A94D-9BB16F48114A}" type="pres">
      <dgm:prSet presAssocID="{A9ED2542-C87E-43D4-ADD0-D612236D78C1}" presName="compositeA" presStyleCnt="0"/>
      <dgm:spPr/>
    </dgm:pt>
    <dgm:pt modelId="{C1C14469-1E7C-4C47-8675-A2CDA373FA88}" type="pres">
      <dgm:prSet presAssocID="{A9ED2542-C87E-43D4-ADD0-D612236D78C1}" presName="textA" presStyleLbl="revTx" presStyleIdx="0" presStyleCnt="5" custScaleX="185436">
        <dgm:presLayoutVars>
          <dgm:bulletEnabled val="1"/>
        </dgm:presLayoutVars>
      </dgm:prSet>
      <dgm:spPr/>
    </dgm:pt>
    <dgm:pt modelId="{E1C47A14-16FC-4BC4-B899-2B2E190C8424}" type="pres">
      <dgm:prSet presAssocID="{A9ED2542-C87E-43D4-ADD0-D612236D78C1}" presName="circleA" presStyleLbl="node1" presStyleIdx="0" presStyleCnt="5"/>
      <dgm:spPr/>
    </dgm:pt>
    <dgm:pt modelId="{207660EA-9B0D-489E-A194-2D0BF24FA3F4}" type="pres">
      <dgm:prSet presAssocID="{A9ED2542-C87E-43D4-ADD0-D612236D78C1}" presName="spaceA" presStyleCnt="0"/>
      <dgm:spPr/>
    </dgm:pt>
    <dgm:pt modelId="{0C1AE9EE-E57C-4C5F-9348-46DD37B19712}" type="pres">
      <dgm:prSet presAssocID="{92F5F636-86B3-43E6-AB02-3AE40B261BC0}" presName="space" presStyleCnt="0"/>
      <dgm:spPr/>
    </dgm:pt>
    <dgm:pt modelId="{43293D6E-5B7F-46FF-B2FA-45BEF051B479}" type="pres">
      <dgm:prSet presAssocID="{F741B2A5-7AAA-4AFE-BA2F-AC285D8E98B8}" presName="compositeB" presStyleCnt="0"/>
      <dgm:spPr/>
    </dgm:pt>
    <dgm:pt modelId="{3F5DC75B-AE5A-4CC4-AE1A-4CDA581D966D}" type="pres">
      <dgm:prSet presAssocID="{F741B2A5-7AAA-4AFE-BA2F-AC285D8E98B8}" presName="textB" presStyleLbl="revTx" presStyleIdx="1" presStyleCnt="5" custScaleX="120255">
        <dgm:presLayoutVars>
          <dgm:bulletEnabled val="1"/>
        </dgm:presLayoutVars>
      </dgm:prSet>
      <dgm:spPr/>
    </dgm:pt>
    <dgm:pt modelId="{FCC09BF7-DA1A-4EEF-97B1-978BACC2425F}" type="pres">
      <dgm:prSet presAssocID="{F741B2A5-7AAA-4AFE-BA2F-AC285D8E98B8}" presName="circleB" presStyleLbl="node1" presStyleIdx="1" presStyleCnt="5"/>
      <dgm:spPr/>
    </dgm:pt>
    <dgm:pt modelId="{2CB0C1F0-BF7D-4F7F-BD8A-8033788600F1}" type="pres">
      <dgm:prSet presAssocID="{F741B2A5-7AAA-4AFE-BA2F-AC285D8E98B8}" presName="spaceB" presStyleCnt="0"/>
      <dgm:spPr/>
    </dgm:pt>
    <dgm:pt modelId="{3AB3EE97-FF26-4D8B-AD52-F680F7CDC169}" type="pres">
      <dgm:prSet presAssocID="{5A684B3E-69DE-4799-9AC3-9E74AB0FD388}" presName="space" presStyleCnt="0"/>
      <dgm:spPr/>
    </dgm:pt>
    <dgm:pt modelId="{54D6D691-4D81-4D27-9B97-3A67F6007B2B}" type="pres">
      <dgm:prSet presAssocID="{F21FF2B5-AD4A-4AA4-AB9D-F69E688DBB75}" presName="compositeA" presStyleCnt="0"/>
      <dgm:spPr/>
    </dgm:pt>
    <dgm:pt modelId="{5E71E4FB-9EC9-428E-A414-83D44EAA6152}" type="pres">
      <dgm:prSet presAssocID="{F21FF2B5-AD4A-4AA4-AB9D-F69E688DBB75}" presName="textA" presStyleLbl="revTx" presStyleIdx="2" presStyleCnt="5" custScaleX="153621">
        <dgm:presLayoutVars>
          <dgm:bulletEnabled val="1"/>
        </dgm:presLayoutVars>
      </dgm:prSet>
      <dgm:spPr/>
    </dgm:pt>
    <dgm:pt modelId="{F8DA2C14-0663-430F-AB13-202F48B26193}" type="pres">
      <dgm:prSet presAssocID="{F21FF2B5-AD4A-4AA4-AB9D-F69E688DBB75}" presName="circleA" presStyleLbl="node1" presStyleIdx="2" presStyleCnt="5"/>
      <dgm:spPr/>
    </dgm:pt>
    <dgm:pt modelId="{583241DD-8F2E-40C2-A86C-6F7631151AE3}" type="pres">
      <dgm:prSet presAssocID="{F21FF2B5-AD4A-4AA4-AB9D-F69E688DBB75}" presName="spaceA" presStyleCnt="0"/>
      <dgm:spPr/>
    </dgm:pt>
    <dgm:pt modelId="{087DDCCA-CC22-453B-8284-5AA7A7A0F21A}" type="pres">
      <dgm:prSet presAssocID="{D3DA3E0F-4FAC-438E-A322-62952FAFD3F9}" presName="space" presStyleCnt="0"/>
      <dgm:spPr/>
    </dgm:pt>
    <dgm:pt modelId="{CD653A74-7B04-411F-A628-19D1819D1C57}" type="pres">
      <dgm:prSet presAssocID="{3E8526F5-2A2C-48D8-994D-0EE15C7CF915}" presName="compositeB" presStyleCnt="0"/>
      <dgm:spPr/>
    </dgm:pt>
    <dgm:pt modelId="{E3AB8055-2EFE-4192-B7E4-3B897B87F6B4}" type="pres">
      <dgm:prSet presAssocID="{3E8526F5-2A2C-48D8-994D-0EE15C7CF915}" presName="textB" presStyleLbl="revTx" presStyleIdx="3" presStyleCnt="5" custScaleX="167202" custLinFactNeighborX="9">
        <dgm:presLayoutVars>
          <dgm:bulletEnabled val="1"/>
        </dgm:presLayoutVars>
      </dgm:prSet>
      <dgm:spPr/>
    </dgm:pt>
    <dgm:pt modelId="{5C824B9E-CB3E-426D-A51F-A62A51350E8D}" type="pres">
      <dgm:prSet presAssocID="{3E8526F5-2A2C-48D8-994D-0EE15C7CF915}" presName="circleB" presStyleLbl="node1" presStyleIdx="3" presStyleCnt="5"/>
      <dgm:spPr/>
    </dgm:pt>
    <dgm:pt modelId="{F281517A-17BB-477B-9195-F1F047F01A5E}" type="pres">
      <dgm:prSet presAssocID="{3E8526F5-2A2C-48D8-994D-0EE15C7CF915}" presName="spaceB" presStyleCnt="0"/>
      <dgm:spPr/>
    </dgm:pt>
    <dgm:pt modelId="{BA74C737-FD09-4B6D-A88D-0335C2664F9B}" type="pres">
      <dgm:prSet presAssocID="{18253509-F9A5-4FA2-AF52-BA31E579FDC0}" presName="space" presStyleCnt="0"/>
      <dgm:spPr/>
    </dgm:pt>
    <dgm:pt modelId="{133FAC92-637D-4535-A73A-BBFB8B17BDE1}" type="pres">
      <dgm:prSet presAssocID="{0EA5A920-2CDC-42B0-BE5B-D04AC9CA6E2D}" presName="compositeA" presStyleCnt="0"/>
      <dgm:spPr/>
    </dgm:pt>
    <dgm:pt modelId="{0E2966BB-D710-458F-86CF-8764C2962A09}" type="pres">
      <dgm:prSet presAssocID="{0EA5A920-2CDC-42B0-BE5B-D04AC9CA6E2D}" presName="textA" presStyleLbl="revTx" presStyleIdx="4" presStyleCnt="5">
        <dgm:presLayoutVars>
          <dgm:bulletEnabled val="1"/>
        </dgm:presLayoutVars>
      </dgm:prSet>
      <dgm:spPr/>
    </dgm:pt>
    <dgm:pt modelId="{23CB4011-68D6-48A9-9E9F-930364AFD42E}" type="pres">
      <dgm:prSet presAssocID="{0EA5A920-2CDC-42B0-BE5B-D04AC9CA6E2D}" presName="circleA" presStyleLbl="node1" presStyleIdx="4" presStyleCnt="5"/>
      <dgm:spPr/>
    </dgm:pt>
    <dgm:pt modelId="{0FA34798-D116-4FAD-9813-E3643E55A5AA}" type="pres">
      <dgm:prSet presAssocID="{0EA5A920-2CDC-42B0-BE5B-D04AC9CA6E2D}" presName="spaceA" presStyleCnt="0"/>
      <dgm:spPr/>
    </dgm:pt>
  </dgm:ptLst>
  <dgm:cxnLst>
    <dgm:cxn modelId="{6F522F01-2D70-402B-AC01-90D4EDEF584E}" type="presOf" srcId="{12028577-9C4B-4BB5-99F5-F42A370A40D1}" destId="{711E524C-5E83-4833-8D16-FD45C9D74AF0}" srcOrd="0" destOrd="0" presId="urn:microsoft.com/office/officeart/2005/8/layout/hProcess11"/>
    <dgm:cxn modelId="{A61D7516-FD2B-4B0C-920F-75989DA5D93F}" type="presOf" srcId="{F21FF2B5-AD4A-4AA4-AB9D-F69E688DBB75}" destId="{5E71E4FB-9EC9-428E-A414-83D44EAA6152}" srcOrd="0" destOrd="0" presId="urn:microsoft.com/office/officeart/2005/8/layout/hProcess11"/>
    <dgm:cxn modelId="{6EC93322-60C5-434C-9631-A56216F2AB79}" type="presOf" srcId="{AC30B0D2-6BC9-4B49-90AF-EE41B16FECF0}" destId="{5E71E4FB-9EC9-428E-A414-83D44EAA6152}" srcOrd="0" destOrd="1" presId="urn:microsoft.com/office/officeart/2005/8/layout/hProcess11"/>
    <dgm:cxn modelId="{852A9926-8245-4E5A-943E-B48D16F65146}" srcId="{F21FF2B5-AD4A-4AA4-AB9D-F69E688DBB75}" destId="{4044E914-3C66-4318-ADC7-4DBA0106265A}" srcOrd="2" destOrd="0" parTransId="{9DFB4FB1-5CB3-49BC-8119-EAD92135EBBE}" sibTransId="{7E589A8F-0427-4A3F-A696-4E576431AE76}"/>
    <dgm:cxn modelId="{4B76DE27-DE88-4ADF-87E1-1AB92DB3E7E9}" type="presOf" srcId="{1A599239-C5A8-4BEE-A011-120203EF9F37}" destId="{0E2966BB-D710-458F-86CF-8764C2962A09}" srcOrd="0" destOrd="1" presId="urn:microsoft.com/office/officeart/2005/8/layout/hProcess11"/>
    <dgm:cxn modelId="{3922792B-9B91-43F5-A5A3-71CFFEE2D272}" srcId="{0EA5A920-2CDC-42B0-BE5B-D04AC9CA6E2D}" destId="{1A599239-C5A8-4BEE-A011-120203EF9F37}" srcOrd="0" destOrd="0" parTransId="{FC2CD4AA-BD05-4974-95E9-7E9E4881396E}" sibTransId="{F1F30B11-3556-41DC-93AE-C6FB8C52593E}"/>
    <dgm:cxn modelId="{4CFE4B2F-8F18-4056-8C55-1FE0DAABBAC1}" type="presOf" srcId="{2D83F4BD-2FCC-4C71-BE2D-AF278F73B4BA}" destId="{3F5DC75B-AE5A-4CC4-AE1A-4CDA581D966D}" srcOrd="0" destOrd="3" presId="urn:microsoft.com/office/officeart/2005/8/layout/hProcess11"/>
    <dgm:cxn modelId="{AE880C30-7077-4818-B16A-BC31F8EAD95A}" type="presOf" srcId="{20CB7C0A-7FA9-42AA-812C-A86E3F0EDBAB}" destId="{3F5DC75B-AE5A-4CC4-AE1A-4CDA581D966D}" srcOrd="0" destOrd="2" presId="urn:microsoft.com/office/officeart/2005/8/layout/hProcess11"/>
    <dgm:cxn modelId="{98E0B231-ABC3-40E4-9F8E-DE392EB7FFDE}" type="presOf" srcId="{F741B2A5-7AAA-4AFE-BA2F-AC285D8E98B8}" destId="{3F5DC75B-AE5A-4CC4-AE1A-4CDA581D966D}" srcOrd="0" destOrd="0" presId="urn:microsoft.com/office/officeart/2005/8/layout/hProcess11"/>
    <dgm:cxn modelId="{23CF8B32-C464-4E22-BFBA-0831A1A91387}" srcId="{F21FF2B5-AD4A-4AA4-AB9D-F69E688DBB75}" destId="{14C45E03-E172-4FD8-ACA2-A5D3A20F7B4B}" srcOrd="3" destOrd="0" parTransId="{41C5CBAB-3CEF-4EA9-A956-757BD69B2698}" sibTransId="{FF27C9C1-5205-4FF1-86D2-7729AF9AE9DE}"/>
    <dgm:cxn modelId="{0AE3EF32-332A-4589-A41E-610413A1526C}" srcId="{12028577-9C4B-4BB5-99F5-F42A370A40D1}" destId="{A9ED2542-C87E-43D4-ADD0-D612236D78C1}" srcOrd="0" destOrd="0" parTransId="{C7233932-CC03-448F-BC97-7F660C390EB5}" sibTransId="{92F5F636-86B3-43E6-AB02-3AE40B261BC0}"/>
    <dgm:cxn modelId="{0DE0ED38-563B-4E9E-B869-FEE9691BF789}" type="presOf" srcId="{49804D27-EA9F-4474-9305-9E51DFD1BCD1}" destId="{E3AB8055-2EFE-4192-B7E4-3B897B87F6B4}" srcOrd="0" destOrd="2" presId="urn:microsoft.com/office/officeart/2005/8/layout/hProcess11"/>
    <dgm:cxn modelId="{EF8BB841-67B8-43B8-A597-693451997A50}" type="presOf" srcId="{3E8526F5-2A2C-48D8-994D-0EE15C7CF915}" destId="{E3AB8055-2EFE-4192-B7E4-3B897B87F6B4}" srcOrd="0" destOrd="0" presId="urn:microsoft.com/office/officeart/2005/8/layout/hProcess11"/>
    <dgm:cxn modelId="{BA9AD743-ECEA-4F87-84AE-22E6ADC045A5}" srcId="{F741B2A5-7AAA-4AFE-BA2F-AC285D8E98B8}" destId="{0C8433E6-9C5A-4228-BDCD-869174C73261}" srcOrd="4" destOrd="0" parTransId="{A0250DB7-FE17-4657-825C-4B9559431BD1}" sibTransId="{492C284C-10CA-4343-9A33-F45AAF36866E}"/>
    <dgm:cxn modelId="{54A83865-A7E9-4189-BB18-C2CE46E83A62}" type="presOf" srcId="{08A2F4A2-0D73-4181-BA42-8251C1BF7ACB}" destId="{5E71E4FB-9EC9-428E-A414-83D44EAA6152}" srcOrd="0" destOrd="5" presId="urn:microsoft.com/office/officeart/2005/8/layout/hProcess11"/>
    <dgm:cxn modelId="{8D8E4B65-D385-45F3-9A53-41C6C461EB4E}" srcId="{12028577-9C4B-4BB5-99F5-F42A370A40D1}" destId="{3E8526F5-2A2C-48D8-994D-0EE15C7CF915}" srcOrd="3" destOrd="0" parTransId="{58BD9232-AE4F-45CE-AF2A-C2DDF3CCB410}" sibTransId="{18253509-F9A5-4FA2-AF52-BA31E579FDC0}"/>
    <dgm:cxn modelId="{936DA84D-7170-488A-A3B2-594C62FB38DC}" type="presOf" srcId="{4044E914-3C66-4318-ADC7-4DBA0106265A}" destId="{5E71E4FB-9EC9-428E-A414-83D44EAA6152}" srcOrd="0" destOrd="3" presId="urn:microsoft.com/office/officeart/2005/8/layout/hProcess11"/>
    <dgm:cxn modelId="{36220071-B6C2-4123-9011-45314BB34DAE}" type="presOf" srcId="{0EA5A920-2CDC-42B0-BE5B-D04AC9CA6E2D}" destId="{0E2966BB-D710-458F-86CF-8764C2962A09}" srcOrd="0" destOrd="0" presId="urn:microsoft.com/office/officeart/2005/8/layout/hProcess11"/>
    <dgm:cxn modelId="{1A65F571-AA15-40AB-BCA7-E30F10F31BAE}" srcId="{F741B2A5-7AAA-4AFE-BA2F-AC285D8E98B8}" destId="{2D83F4BD-2FCC-4C71-BE2D-AF278F73B4BA}" srcOrd="2" destOrd="0" parTransId="{149DCB48-F30A-44AB-BA2A-CD1D2417B3FA}" sibTransId="{AFD2E0EC-814B-48BF-B1E7-E834F7E67085}"/>
    <dgm:cxn modelId="{35879255-9992-4C4A-873B-C25ACCE8094E}" type="presOf" srcId="{E7C8A62D-3F55-40A9-A895-7DD089046C47}" destId="{3F5DC75B-AE5A-4CC4-AE1A-4CDA581D966D}" srcOrd="0" destOrd="4" presId="urn:microsoft.com/office/officeart/2005/8/layout/hProcess11"/>
    <dgm:cxn modelId="{49637876-88D1-47CA-87D6-F037186D0D3B}" srcId="{12028577-9C4B-4BB5-99F5-F42A370A40D1}" destId="{F21FF2B5-AD4A-4AA4-AB9D-F69E688DBB75}" srcOrd="2" destOrd="0" parTransId="{CAC96BE3-6AC9-4A10-ABAF-6685278F2D51}" sibTransId="{D3DA3E0F-4FAC-438E-A322-62952FAFD3F9}"/>
    <dgm:cxn modelId="{E1999777-8992-4073-9295-0526F41DBD80}" srcId="{F21FF2B5-AD4A-4AA4-AB9D-F69E688DBB75}" destId="{AC30B0D2-6BC9-4B49-90AF-EE41B16FECF0}" srcOrd="0" destOrd="0" parTransId="{6CA4A60F-14AC-4EAA-B3D6-331A4F588762}" sibTransId="{9C7C32D9-73FA-4617-B2CF-26F87D6F0FB4}"/>
    <dgm:cxn modelId="{44D71F58-66B5-45BD-AE44-4371897B8D74}" type="presOf" srcId="{0C8433E6-9C5A-4228-BDCD-869174C73261}" destId="{3F5DC75B-AE5A-4CC4-AE1A-4CDA581D966D}" srcOrd="0" destOrd="5" presId="urn:microsoft.com/office/officeart/2005/8/layout/hProcess11"/>
    <dgm:cxn modelId="{10716F7F-57AE-4B3B-8C94-8DC39566572B}" srcId="{F741B2A5-7AAA-4AFE-BA2F-AC285D8E98B8}" destId="{20CB7C0A-7FA9-42AA-812C-A86E3F0EDBAB}" srcOrd="1" destOrd="0" parTransId="{0A2546B2-23CB-40AE-9CB4-8C33B0D6F3FC}" sibTransId="{2560807E-F2B6-42FC-84BE-E985B815A291}"/>
    <dgm:cxn modelId="{726E6D81-7607-4167-90DD-2DAC0506FAD7}" type="presOf" srcId="{ABFC55FF-ACC1-498C-B321-6901E4E8AEEB}" destId="{C1C14469-1E7C-4C47-8675-A2CDA373FA88}" srcOrd="0" destOrd="2" presId="urn:microsoft.com/office/officeart/2005/8/layout/hProcess11"/>
    <dgm:cxn modelId="{BF79F290-1C54-4888-8D41-4A1BD7457C38}" srcId="{3E8526F5-2A2C-48D8-994D-0EE15C7CF915}" destId="{49804D27-EA9F-4474-9305-9E51DFD1BCD1}" srcOrd="1" destOrd="0" parTransId="{B225E65E-08D1-4BEE-A781-4C48602781F6}" sibTransId="{4D387043-D9AC-4ED2-B211-EAD75B70D0D5}"/>
    <dgm:cxn modelId="{D9D56393-644F-4E8E-AE7A-0114480E1DA3}" type="presOf" srcId="{14C45E03-E172-4FD8-ACA2-A5D3A20F7B4B}" destId="{5E71E4FB-9EC9-428E-A414-83D44EAA6152}" srcOrd="0" destOrd="4" presId="urn:microsoft.com/office/officeart/2005/8/layout/hProcess11"/>
    <dgm:cxn modelId="{19115A94-8863-42E2-9098-609FCB246E6F}" type="presOf" srcId="{6F798276-A5B2-4D38-BD80-8891083D4FC2}" destId="{E3AB8055-2EFE-4192-B7E4-3B897B87F6B4}" srcOrd="0" destOrd="1" presId="urn:microsoft.com/office/officeart/2005/8/layout/hProcess11"/>
    <dgm:cxn modelId="{41800E98-9D22-4D39-86D8-0C2E0D57039B}" srcId="{F21FF2B5-AD4A-4AA4-AB9D-F69E688DBB75}" destId="{A2F8151D-1DC1-4FEF-897F-6B5A3EC77764}" srcOrd="1" destOrd="0" parTransId="{82E755D2-6E10-477E-9D5B-76D9B5609A4D}" sibTransId="{307A29FE-846E-4F92-AF93-7131FBF40879}"/>
    <dgm:cxn modelId="{1A987F98-582E-49AD-A189-C09185E8C88A}" type="presOf" srcId="{599E524D-6E73-49FD-9647-C1307EC4B15A}" destId="{E3AB8055-2EFE-4192-B7E4-3B897B87F6B4}" srcOrd="0" destOrd="3" presId="urn:microsoft.com/office/officeart/2005/8/layout/hProcess11"/>
    <dgm:cxn modelId="{0BE964A3-2E38-4A81-B6B4-AD153DD97778}" type="presOf" srcId="{A9ED2542-C87E-43D4-ADD0-D612236D78C1}" destId="{C1C14469-1E7C-4C47-8675-A2CDA373FA88}" srcOrd="0" destOrd="0" presId="urn:microsoft.com/office/officeart/2005/8/layout/hProcess11"/>
    <dgm:cxn modelId="{D0D5F9A5-D3D7-4D4F-8388-3BD4580915FB}" srcId="{F741B2A5-7AAA-4AFE-BA2F-AC285D8E98B8}" destId="{BFBA603F-9A9E-4907-89DD-9C3FC88C5DDA}" srcOrd="0" destOrd="0" parTransId="{7BB51C98-1337-4A19-B76C-446F6CE9552F}" sibTransId="{9A6D05B8-3FD2-4568-A103-9AE0F1FDBB66}"/>
    <dgm:cxn modelId="{DEED0FAC-F356-42DC-AA4F-E39BB3B5D79B}" type="presOf" srcId="{A2F8151D-1DC1-4FEF-897F-6B5A3EC77764}" destId="{5E71E4FB-9EC9-428E-A414-83D44EAA6152}" srcOrd="0" destOrd="2" presId="urn:microsoft.com/office/officeart/2005/8/layout/hProcess11"/>
    <dgm:cxn modelId="{3DDA67B1-0FD6-41DE-BFEB-DD1A6726D841}" srcId="{12028577-9C4B-4BB5-99F5-F42A370A40D1}" destId="{F741B2A5-7AAA-4AFE-BA2F-AC285D8E98B8}" srcOrd="1" destOrd="0" parTransId="{1AEDFE4A-CE65-457B-9A6C-89606ACEA678}" sibTransId="{5A684B3E-69DE-4799-9AC3-9E74AB0FD388}"/>
    <dgm:cxn modelId="{C607C8B2-B08E-4B58-806B-8B6925B66693}" srcId="{A9ED2542-C87E-43D4-ADD0-D612236D78C1}" destId="{ABFC55FF-ACC1-498C-B321-6901E4E8AEEB}" srcOrd="1" destOrd="0" parTransId="{3491712E-AB6E-4115-9348-D1EE926A8F53}" sibTransId="{9D43012E-AF60-4D4A-8EC4-7442B6F312B0}"/>
    <dgm:cxn modelId="{6CF4E7B8-03C9-477C-8CC7-FFB5DE9BEBEF}" srcId="{3E8526F5-2A2C-48D8-994D-0EE15C7CF915}" destId="{599E524D-6E73-49FD-9647-C1307EC4B15A}" srcOrd="2" destOrd="0" parTransId="{7AB4FBA0-3DE5-4130-A8D2-ABC4B11BF219}" sibTransId="{D463978E-1AB6-4D91-AFA4-69F8C4ADA15A}"/>
    <dgm:cxn modelId="{AD96C2C0-00A1-43D9-901F-808245B960DC}" srcId="{F741B2A5-7AAA-4AFE-BA2F-AC285D8E98B8}" destId="{E7C8A62D-3F55-40A9-A895-7DD089046C47}" srcOrd="3" destOrd="0" parTransId="{2763FF9F-6C14-4446-B4EE-D3C931A9DE2A}" sibTransId="{D40F520D-C3E8-4E54-89F2-570BD29336D3}"/>
    <dgm:cxn modelId="{3A0059C2-E783-4EDA-9EB2-5D8B89821D09}" srcId="{F21FF2B5-AD4A-4AA4-AB9D-F69E688DBB75}" destId="{08A2F4A2-0D73-4181-BA42-8251C1BF7ACB}" srcOrd="4" destOrd="0" parTransId="{35F712AF-AB5E-4A6A-82FB-4243C794282D}" sibTransId="{7F8F0314-0B6D-4864-957F-E5D4038AF549}"/>
    <dgm:cxn modelId="{1A3E79C4-E089-4119-813B-785189352B90}" srcId="{A9ED2542-C87E-43D4-ADD0-D612236D78C1}" destId="{C9BD716B-7693-4A06-8D0E-1119D8305A97}" srcOrd="0" destOrd="0" parTransId="{0DF2AFCD-5D49-408E-947E-0A863CEBC05E}" sibTransId="{E549C56D-A4E7-4763-9CEB-7A8205C783CF}"/>
    <dgm:cxn modelId="{09E4FDC7-36F6-4617-A456-673391D8F850}" type="presOf" srcId="{C9BD716B-7693-4A06-8D0E-1119D8305A97}" destId="{C1C14469-1E7C-4C47-8675-A2CDA373FA88}" srcOrd="0" destOrd="1" presId="urn:microsoft.com/office/officeart/2005/8/layout/hProcess11"/>
    <dgm:cxn modelId="{C0B6B3CB-73E9-4208-AA62-9C24FEB01253}" srcId="{3E8526F5-2A2C-48D8-994D-0EE15C7CF915}" destId="{6F798276-A5B2-4D38-BD80-8891083D4FC2}" srcOrd="0" destOrd="0" parTransId="{C76FF212-4503-4307-B18B-A45CD41E7A37}" sibTransId="{62285AC4-404B-4D9B-80D7-47227678DD14}"/>
    <dgm:cxn modelId="{A11220D4-F1BA-4EC5-AE84-7E9F567A32F2}" srcId="{12028577-9C4B-4BB5-99F5-F42A370A40D1}" destId="{0EA5A920-2CDC-42B0-BE5B-D04AC9CA6E2D}" srcOrd="4" destOrd="0" parTransId="{598F8012-F6F8-4FC8-A5D8-258FBEFC9FAC}" sibTransId="{463B3D90-4692-4B8D-A6CE-A9580B818D12}"/>
    <dgm:cxn modelId="{D0D692FD-388A-4EA4-8D75-E8B14BB23188}" type="presOf" srcId="{BFBA603F-9A9E-4907-89DD-9C3FC88C5DDA}" destId="{3F5DC75B-AE5A-4CC4-AE1A-4CDA581D966D}" srcOrd="0" destOrd="1" presId="urn:microsoft.com/office/officeart/2005/8/layout/hProcess11"/>
    <dgm:cxn modelId="{C383C70F-DA88-4C01-B4A8-B45074E49E89}" type="presParOf" srcId="{711E524C-5E83-4833-8D16-FD45C9D74AF0}" destId="{D83920BC-9675-468A-968B-520CF8677944}" srcOrd="0" destOrd="0" presId="urn:microsoft.com/office/officeart/2005/8/layout/hProcess11"/>
    <dgm:cxn modelId="{B9AD6582-C90F-47EB-B2AD-DDDE283722F1}" type="presParOf" srcId="{711E524C-5E83-4833-8D16-FD45C9D74AF0}" destId="{FA4D5CFB-8791-4ECD-A68E-AAB06FAD8606}" srcOrd="1" destOrd="0" presId="urn:microsoft.com/office/officeart/2005/8/layout/hProcess11"/>
    <dgm:cxn modelId="{3EF5CFB5-0E1C-4F41-BE21-DE5A4FC004BC}" type="presParOf" srcId="{FA4D5CFB-8791-4ECD-A68E-AAB06FAD8606}" destId="{63791FEE-2A38-4DF7-A94D-9BB16F48114A}" srcOrd="0" destOrd="0" presId="urn:microsoft.com/office/officeart/2005/8/layout/hProcess11"/>
    <dgm:cxn modelId="{53200668-0EC1-406D-BDE4-39924007256A}" type="presParOf" srcId="{63791FEE-2A38-4DF7-A94D-9BB16F48114A}" destId="{C1C14469-1E7C-4C47-8675-A2CDA373FA88}" srcOrd="0" destOrd="0" presId="urn:microsoft.com/office/officeart/2005/8/layout/hProcess11"/>
    <dgm:cxn modelId="{6015A252-FC65-4932-B167-7F91252F5992}" type="presParOf" srcId="{63791FEE-2A38-4DF7-A94D-9BB16F48114A}" destId="{E1C47A14-16FC-4BC4-B899-2B2E190C8424}" srcOrd="1" destOrd="0" presId="urn:microsoft.com/office/officeart/2005/8/layout/hProcess11"/>
    <dgm:cxn modelId="{787EAAE9-B356-4B05-ADAD-BCC8D6AEEE34}" type="presParOf" srcId="{63791FEE-2A38-4DF7-A94D-9BB16F48114A}" destId="{207660EA-9B0D-489E-A194-2D0BF24FA3F4}" srcOrd="2" destOrd="0" presId="urn:microsoft.com/office/officeart/2005/8/layout/hProcess11"/>
    <dgm:cxn modelId="{D4032E85-CF68-4BB1-AE99-32F6B0154812}" type="presParOf" srcId="{FA4D5CFB-8791-4ECD-A68E-AAB06FAD8606}" destId="{0C1AE9EE-E57C-4C5F-9348-46DD37B19712}" srcOrd="1" destOrd="0" presId="urn:microsoft.com/office/officeart/2005/8/layout/hProcess11"/>
    <dgm:cxn modelId="{AB0DF852-DE8F-489A-A565-67D2828B4084}" type="presParOf" srcId="{FA4D5CFB-8791-4ECD-A68E-AAB06FAD8606}" destId="{43293D6E-5B7F-46FF-B2FA-45BEF051B479}" srcOrd="2" destOrd="0" presId="urn:microsoft.com/office/officeart/2005/8/layout/hProcess11"/>
    <dgm:cxn modelId="{74A96F81-2969-425B-B3D3-2D6F905A81BA}" type="presParOf" srcId="{43293D6E-5B7F-46FF-B2FA-45BEF051B479}" destId="{3F5DC75B-AE5A-4CC4-AE1A-4CDA581D966D}" srcOrd="0" destOrd="0" presId="urn:microsoft.com/office/officeart/2005/8/layout/hProcess11"/>
    <dgm:cxn modelId="{285B8BC9-1008-493B-AB8C-79CB5D7F9A0D}" type="presParOf" srcId="{43293D6E-5B7F-46FF-B2FA-45BEF051B479}" destId="{FCC09BF7-DA1A-4EEF-97B1-978BACC2425F}" srcOrd="1" destOrd="0" presId="urn:microsoft.com/office/officeart/2005/8/layout/hProcess11"/>
    <dgm:cxn modelId="{A7A08DAA-87E2-40E7-996D-E753725C1869}" type="presParOf" srcId="{43293D6E-5B7F-46FF-B2FA-45BEF051B479}" destId="{2CB0C1F0-BF7D-4F7F-BD8A-8033788600F1}" srcOrd="2" destOrd="0" presId="urn:microsoft.com/office/officeart/2005/8/layout/hProcess11"/>
    <dgm:cxn modelId="{66648F6E-83AD-47EE-AC07-145A7321F2BA}" type="presParOf" srcId="{FA4D5CFB-8791-4ECD-A68E-AAB06FAD8606}" destId="{3AB3EE97-FF26-4D8B-AD52-F680F7CDC169}" srcOrd="3" destOrd="0" presId="urn:microsoft.com/office/officeart/2005/8/layout/hProcess11"/>
    <dgm:cxn modelId="{8265FD3C-0ED3-4E69-8315-B088AB3941FF}" type="presParOf" srcId="{FA4D5CFB-8791-4ECD-A68E-AAB06FAD8606}" destId="{54D6D691-4D81-4D27-9B97-3A67F6007B2B}" srcOrd="4" destOrd="0" presId="urn:microsoft.com/office/officeart/2005/8/layout/hProcess11"/>
    <dgm:cxn modelId="{D88995F8-8CE5-49FB-BF2C-D6446D428ED9}" type="presParOf" srcId="{54D6D691-4D81-4D27-9B97-3A67F6007B2B}" destId="{5E71E4FB-9EC9-428E-A414-83D44EAA6152}" srcOrd="0" destOrd="0" presId="urn:microsoft.com/office/officeart/2005/8/layout/hProcess11"/>
    <dgm:cxn modelId="{6C835BCD-1609-4F9C-82E4-E26ABC98DC10}" type="presParOf" srcId="{54D6D691-4D81-4D27-9B97-3A67F6007B2B}" destId="{F8DA2C14-0663-430F-AB13-202F48B26193}" srcOrd="1" destOrd="0" presId="urn:microsoft.com/office/officeart/2005/8/layout/hProcess11"/>
    <dgm:cxn modelId="{B06AD623-8FD8-4A9A-BADD-11411845ECB0}" type="presParOf" srcId="{54D6D691-4D81-4D27-9B97-3A67F6007B2B}" destId="{583241DD-8F2E-40C2-A86C-6F7631151AE3}" srcOrd="2" destOrd="0" presId="urn:microsoft.com/office/officeart/2005/8/layout/hProcess11"/>
    <dgm:cxn modelId="{20BD5BB1-2624-4B79-BCFD-BE73103B7B9E}" type="presParOf" srcId="{FA4D5CFB-8791-4ECD-A68E-AAB06FAD8606}" destId="{087DDCCA-CC22-453B-8284-5AA7A7A0F21A}" srcOrd="5" destOrd="0" presId="urn:microsoft.com/office/officeart/2005/8/layout/hProcess11"/>
    <dgm:cxn modelId="{823C9B60-491E-464B-B54E-1D31ABF92874}" type="presParOf" srcId="{FA4D5CFB-8791-4ECD-A68E-AAB06FAD8606}" destId="{CD653A74-7B04-411F-A628-19D1819D1C57}" srcOrd="6" destOrd="0" presId="urn:microsoft.com/office/officeart/2005/8/layout/hProcess11"/>
    <dgm:cxn modelId="{92DD8443-AC0A-484B-BB1A-853783DDF458}" type="presParOf" srcId="{CD653A74-7B04-411F-A628-19D1819D1C57}" destId="{E3AB8055-2EFE-4192-B7E4-3B897B87F6B4}" srcOrd="0" destOrd="0" presId="urn:microsoft.com/office/officeart/2005/8/layout/hProcess11"/>
    <dgm:cxn modelId="{99529CE7-FEB2-4334-B062-3695F4042FE9}" type="presParOf" srcId="{CD653A74-7B04-411F-A628-19D1819D1C57}" destId="{5C824B9E-CB3E-426D-A51F-A62A51350E8D}" srcOrd="1" destOrd="0" presId="urn:microsoft.com/office/officeart/2005/8/layout/hProcess11"/>
    <dgm:cxn modelId="{C98F10BF-D208-4E4C-9B18-D57C6F734649}" type="presParOf" srcId="{CD653A74-7B04-411F-A628-19D1819D1C57}" destId="{F281517A-17BB-477B-9195-F1F047F01A5E}" srcOrd="2" destOrd="0" presId="urn:microsoft.com/office/officeart/2005/8/layout/hProcess11"/>
    <dgm:cxn modelId="{33681576-6B3F-4F24-A892-194228050A4A}" type="presParOf" srcId="{FA4D5CFB-8791-4ECD-A68E-AAB06FAD8606}" destId="{BA74C737-FD09-4B6D-A88D-0335C2664F9B}" srcOrd="7" destOrd="0" presId="urn:microsoft.com/office/officeart/2005/8/layout/hProcess11"/>
    <dgm:cxn modelId="{582946A5-01CD-4DD4-A7D7-0D014E840F61}" type="presParOf" srcId="{FA4D5CFB-8791-4ECD-A68E-AAB06FAD8606}" destId="{133FAC92-637D-4535-A73A-BBFB8B17BDE1}" srcOrd="8" destOrd="0" presId="urn:microsoft.com/office/officeart/2005/8/layout/hProcess11"/>
    <dgm:cxn modelId="{D9906891-518E-4993-83A8-2A2B1A9B04AA}" type="presParOf" srcId="{133FAC92-637D-4535-A73A-BBFB8B17BDE1}" destId="{0E2966BB-D710-458F-86CF-8764C2962A09}" srcOrd="0" destOrd="0" presId="urn:microsoft.com/office/officeart/2005/8/layout/hProcess11"/>
    <dgm:cxn modelId="{378F50ED-C085-4177-B4E6-257504448706}" type="presParOf" srcId="{133FAC92-637D-4535-A73A-BBFB8B17BDE1}" destId="{23CB4011-68D6-48A9-9E9F-930364AFD42E}" srcOrd="1" destOrd="0" presId="urn:microsoft.com/office/officeart/2005/8/layout/hProcess11"/>
    <dgm:cxn modelId="{E4CE0494-0A39-432A-8B9A-64C8AA6D7A42}" type="presParOf" srcId="{133FAC92-637D-4535-A73A-BBFB8B17BDE1}" destId="{0FA34798-D116-4FAD-9813-E3643E55A5AA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3920BC-9675-468A-968B-520CF8677944}">
      <dsp:nvSpPr>
        <dsp:cNvPr id="0" name=""/>
        <dsp:cNvSpPr/>
      </dsp:nvSpPr>
      <dsp:spPr>
        <a:xfrm>
          <a:off x="0" y="1695917"/>
          <a:ext cx="11319212" cy="2261222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C14469-1E7C-4C47-8675-A2CDA373FA88}">
      <dsp:nvSpPr>
        <dsp:cNvPr id="0" name=""/>
        <dsp:cNvSpPr/>
      </dsp:nvSpPr>
      <dsp:spPr>
        <a:xfrm>
          <a:off x="6346" y="0"/>
          <a:ext cx="2527396" cy="22612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1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500" kern="1200" dirty="0"/>
            <a:t>December 2025: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200" kern="1200" dirty="0"/>
            <a:t>Ondertekening principeverzoek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200" kern="1200" dirty="0"/>
            <a:t>Info avond omwonenden</a:t>
          </a:r>
        </a:p>
      </dsp:txBody>
      <dsp:txXfrm>
        <a:off x="6346" y="0"/>
        <a:ext cx="2527396" cy="2261222"/>
      </dsp:txXfrm>
    </dsp:sp>
    <dsp:sp modelId="{E1C47A14-16FC-4BC4-B899-2B2E190C8424}">
      <dsp:nvSpPr>
        <dsp:cNvPr id="0" name=""/>
        <dsp:cNvSpPr/>
      </dsp:nvSpPr>
      <dsp:spPr>
        <a:xfrm>
          <a:off x="987391" y="2543875"/>
          <a:ext cx="565305" cy="5653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5DC75B-AE5A-4CC4-AE1A-4CDA581D966D}">
      <dsp:nvSpPr>
        <dsp:cNvPr id="0" name=""/>
        <dsp:cNvSpPr/>
      </dsp:nvSpPr>
      <dsp:spPr>
        <a:xfrm>
          <a:off x="2601890" y="3391834"/>
          <a:ext cx="1639013" cy="22612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1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/>
            <a:t>2026: Onderzoeken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100" kern="1200" dirty="0"/>
            <a:t>Flora en fauna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100" kern="1200" dirty="0"/>
            <a:t>Verkeer en parkeren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100" kern="1200" dirty="0"/>
            <a:t>Stedenbouwkundig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100" kern="1200" dirty="0"/>
            <a:t>Waterhuishouding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100" kern="1200" dirty="0"/>
            <a:t>Omgevingsplan</a:t>
          </a:r>
        </a:p>
      </dsp:txBody>
      <dsp:txXfrm>
        <a:off x="2601890" y="3391834"/>
        <a:ext cx="1639013" cy="2261222"/>
      </dsp:txXfrm>
    </dsp:sp>
    <dsp:sp modelId="{FCC09BF7-DA1A-4EEF-97B1-978BACC2425F}">
      <dsp:nvSpPr>
        <dsp:cNvPr id="0" name=""/>
        <dsp:cNvSpPr/>
      </dsp:nvSpPr>
      <dsp:spPr>
        <a:xfrm>
          <a:off x="3138743" y="2543875"/>
          <a:ext cx="565305" cy="5653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71E4FB-9EC9-428E-A414-83D44EAA6152}">
      <dsp:nvSpPr>
        <dsp:cNvPr id="0" name=""/>
        <dsp:cNvSpPr/>
      </dsp:nvSpPr>
      <dsp:spPr>
        <a:xfrm>
          <a:off x="4309050" y="0"/>
          <a:ext cx="2093774" cy="22612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1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/>
            <a:t>2026: Aannemer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100" kern="1200" dirty="0"/>
            <a:t>Aannemersselectie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100" kern="1200" dirty="0"/>
            <a:t>Prijsvorming – gunning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100" kern="1200" dirty="0"/>
            <a:t>Voorbereiding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100" kern="1200" dirty="0"/>
            <a:t>Prognose start bouw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100" kern="1200" dirty="0"/>
            <a:t>Prognose oplevering</a:t>
          </a:r>
        </a:p>
      </dsp:txBody>
      <dsp:txXfrm>
        <a:off x="4309050" y="0"/>
        <a:ext cx="2093774" cy="2261222"/>
      </dsp:txXfrm>
    </dsp:sp>
    <dsp:sp modelId="{F8DA2C14-0663-430F-AB13-202F48B26193}">
      <dsp:nvSpPr>
        <dsp:cNvPr id="0" name=""/>
        <dsp:cNvSpPr/>
      </dsp:nvSpPr>
      <dsp:spPr>
        <a:xfrm>
          <a:off x="5073285" y="2543875"/>
          <a:ext cx="565305" cy="5653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AB8055-2EFE-4192-B7E4-3B897B87F6B4}">
      <dsp:nvSpPr>
        <dsp:cNvPr id="0" name=""/>
        <dsp:cNvSpPr/>
      </dsp:nvSpPr>
      <dsp:spPr>
        <a:xfrm>
          <a:off x="6471095" y="3391834"/>
          <a:ext cx="2278876" cy="22612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1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/>
            <a:t>2027: School leeg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100" kern="1200" dirty="0"/>
            <a:t>Voorjaar 2027: School sloop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100" kern="1200" dirty="0"/>
            <a:t>Medio 2027: Prognose start bouw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100" kern="1200" dirty="0"/>
            <a:t>Bouwtijd 1 jaar</a:t>
          </a:r>
        </a:p>
      </dsp:txBody>
      <dsp:txXfrm>
        <a:off x="6471095" y="3391834"/>
        <a:ext cx="2278876" cy="2261222"/>
      </dsp:txXfrm>
    </dsp:sp>
    <dsp:sp modelId="{5C824B9E-CB3E-426D-A51F-A62A51350E8D}">
      <dsp:nvSpPr>
        <dsp:cNvPr id="0" name=""/>
        <dsp:cNvSpPr/>
      </dsp:nvSpPr>
      <dsp:spPr>
        <a:xfrm>
          <a:off x="7327757" y="2543875"/>
          <a:ext cx="565305" cy="5653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2966BB-D710-458F-86CF-8764C2962A09}">
      <dsp:nvSpPr>
        <dsp:cNvPr id="0" name=""/>
        <dsp:cNvSpPr/>
      </dsp:nvSpPr>
      <dsp:spPr>
        <a:xfrm>
          <a:off x="8817996" y="0"/>
          <a:ext cx="1362948" cy="22612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1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/>
            <a:t>Medio 2028: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100" kern="1200"/>
            <a:t>Prognose </a:t>
          </a:r>
          <a:r>
            <a:rPr lang="nl-NL" sz="1100" kern="1200" dirty="0"/>
            <a:t>oplevering</a:t>
          </a:r>
        </a:p>
      </dsp:txBody>
      <dsp:txXfrm>
        <a:off x="8817996" y="0"/>
        <a:ext cx="1362948" cy="2261222"/>
      </dsp:txXfrm>
    </dsp:sp>
    <dsp:sp modelId="{23CB4011-68D6-48A9-9E9F-930364AFD42E}">
      <dsp:nvSpPr>
        <dsp:cNvPr id="0" name=""/>
        <dsp:cNvSpPr/>
      </dsp:nvSpPr>
      <dsp:spPr>
        <a:xfrm>
          <a:off x="9216817" y="2543875"/>
          <a:ext cx="565305" cy="5653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B15A5C-1EA6-7774-BE80-E409FC4D72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36AA52B-7B73-18D2-D364-756E10FF58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079F916-610D-30F4-57EF-1E681DA5F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12DDB-61BE-4484-B306-F77A2570E69A}" type="datetimeFigureOut">
              <a:rPr lang="nl-NL" smtClean="0"/>
              <a:t>19-11-2025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657427D-9C7F-BDA7-CE15-1AA5FB6EF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3C48DDD-443C-0898-B72F-999A221F2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D83BE-1FD1-470A-9186-E91CEDFBB0E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2881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83D085-E5CB-73F3-BF5F-2A7301173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AEE08AF-B72D-B677-FCC6-F322F279C1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D61DCD6-6CDE-5758-0A69-E76DF55C3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12DDB-61BE-4484-B306-F77A2570E69A}" type="datetimeFigureOut">
              <a:rPr lang="nl-NL" smtClean="0"/>
              <a:t>19-11-2025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4D97D45-8935-3724-DA0D-A85BABA20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F210352-F550-7B11-B984-CD2679D5D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D83BE-1FD1-470A-9186-E91CEDFBB0E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5470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A5EF2F2A-84E8-8FC1-3333-4C333524C4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B33D2B1-C073-C108-ECCF-3D44C20AD1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CC304A8-C7C2-AA5B-2EC7-26F9AED1E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12DDB-61BE-4484-B306-F77A2570E69A}" type="datetimeFigureOut">
              <a:rPr lang="nl-NL" smtClean="0"/>
              <a:t>19-11-2025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81D8258-DDA6-1A01-A79B-151F11BBC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C50E92E-237A-AFCD-D0F3-CD4D286E4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D83BE-1FD1-470A-9186-E91CEDFBB0E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9988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9AEB60-B395-0115-E1B6-69E836394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D800F60-2B24-BF60-8225-D255677CAE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8101536-989E-E0CE-D931-FD162DEE7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12DDB-61BE-4484-B306-F77A2570E69A}" type="datetimeFigureOut">
              <a:rPr lang="nl-NL" smtClean="0"/>
              <a:t>19-11-2025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2972E6D-8B5B-EE5E-D457-ED8C0D9C1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D6C3ECF-7314-8C5C-C9FE-1A286F540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D83BE-1FD1-470A-9186-E91CEDFBB0E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2500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BE6CC4-A954-A3A6-03EC-CDC28DD41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70824C3-64CF-F3E8-2065-29DCE81650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37E308C-7E25-9F28-3D65-CD6A42801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12DDB-61BE-4484-B306-F77A2570E69A}" type="datetimeFigureOut">
              <a:rPr lang="nl-NL" smtClean="0"/>
              <a:t>19-11-2025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E90DBD0-78BB-102D-39E6-69B8A03C8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3024D61-8CFF-E25F-323C-0137453CF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D83BE-1FD1-470A-9186-E91CEDFBB0E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3279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C3B158-236D-0814-5DC7-3A3DC1267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B883248-72E0-7416-ED63-71E09A52E1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5B7152F-C942-37A8-3250-E755B841CB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2098549-5443-B3A6-C08B-288A2A3AC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12DDB-61BE-4484-B306-F77A2570E69A}" type="datetimeFigureOut">
              <a:rPr lang="nl-NL" smtClean="0"/>
              <a:t>19-11-2025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9EA93DB-EC2B-6F0D-EE86-37CD7A5A9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19CBF43-6890-CEF6-4FAA-12D8E60F5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D83BE-1FD1-470A-9186-E91CEDFBB0E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20397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0F349C-B58A-AACB-FC89-EA91AD56A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1D53A11-1081-E9A8-7426-38A4A7E984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7362841-633A-DE5A-0509-FCCED5F919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8559E25-F277-1AE6-E289-E98AD9E58B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8F384F9-B5AC-822A-5CAB-B8C6B485C0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5CC69BD1-8272-91CD-2078-24CAFC0C0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12DDB-61BE-4484-B306-F77A2570E69A}" type="datetimeFigureOut">
              <a:rPr lang="nl-NL" smtClean="0"/>
              <a:t>19-11-2025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B03CAA6B-5D1A-F889-5A37-6DC00890C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2B119724-DF83-FAFE-178B-EE7A20DF2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D83BE-1FD1-470A-9186-E91CEDFBB0E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2818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F71DD5-7EFB-599E-47BB-F090CBBE4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306448F8-2B75-134A-6D82-F1E2E9D53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12DDB-61BE-4484-B306-F77A2570E69A}" type="datetimeFigureOut">
              <a:rPr lang="nl-NL" smtClean="0"/>
              <a:t>19-11-2025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E907B93-B3B4-1983-3159-85CF0386D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0067A74-C005-BE01-4C1B-E7A36EFAF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D83BE-1FD1-470A-9186-E91CEDFBB0E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2608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E7773EA2-0705-4949-43B0-353C2C6DC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12DDB-61BE-4484-B306-F77A2570E69A}" type="datetimeFigureOut">
              <a:rPr lang="nl-NL" smtClean="0"/>
              <a:t>19-11-2025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36181767-BDF8-6269-38BE-8CCEFB46A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0E30A5D-DA43-48D9-A7A2-E60E2C433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D83BE-1FD1-470A-9186-E91CEDFBB0E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0730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9F8F3D-B048-EC7A-444B-DBBA91D0B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E6CAE00-C26A-3F4E-30DB-790F727F1B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941812C-308A-F295-82C3-0B1B72E675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BF1D113-C604-7DC3-2257-C71DAB2F8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12DDB-61BE-4484-B306-F77A2570E69A}" type="datetimeFigureOut">
              <a:rPr lang="nl-NL" smtClean="0"/>
              <a:t>19-11-2025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2FA5402-F9A4-D356-C075-1884D2D79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45DA913-D6AB-6C57-FCAD-DE6EDF33E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D83BE-1FD1-470A-9186-E91CEDFBB0E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4740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42DF16-026E-EC3B-47A1-C3EFE6078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F50A98A9-F5BE-67A8-492E-35BCCF4F8E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E473AA9-4D0C-3A69-E34A-3AB2614A8B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88AA66F-FC45-84BC-86E3-47CDBCF37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12DDB-61BE-4484-B306-F77A2570E69A}" type="datetimeFigureOut">
              <a:rPr lang="nl-NL" smtClean="0"/>
              <a:t>19-11-2025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6177F1D-7BBA-C53A-B672-E53608F3B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6E034CF-B022-6755-9889-A2D0F8505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D83BE-1FD1-470A-9186-E91CEDFBB0E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4596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C27399CA-63C7-7AF9-B521-71898340B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428326E-9424-230A-A423-34795EFA2E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18B78A1-23AE-B269-EC6B-799A54B60C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4712DDB-61BE-4484-B306-F77A2570E69A}" type="datetimeFigureOut">
              <a:rPr lang="nl-NL" smtClean="0"/>
              <a:t>19-11-2025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8211635-DC6D-6C59-C941-D95498DD20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A43991E-AC9E-DCDB-9FCC-00DD62AAFE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DFD83BE-1FD1-470A-9186-E91CEDFBB0E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62781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59D132-DEE8-5C15-3B50-46C4158EA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516"/>
            <a:ext cx="12192000" cy="1044928"/>
          </a:xfrm>
        </p:spPr>
        <p:txBody>
          <a:bodyPr>
            <a:normAutofit/>
          </a:bodyPr>
          <a:lstStyle/>
          <a:p>
            <a:pPr algn="l"/>
            <a:r>
              <a:rPr lang="nl-NL" sz="20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Matzerscholenlocat</a:t>
            </a:r>
            <a:r>
              <a:rPr lang="nl-NL" sz="2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, Wijhe</a:t>
            </a:r>
          </a:p>
        </p:txBody>
      </p:sp>
      <p:pic>
        <p:nvPicPr>
          <p:cNvPr id="2050" name="Afbeelding 77">
            <a:extLst>
              <a:ext uri="{FF2B5EF4-FFF2-40B4-BE49-F238E27FC236}">
                <a16:creationId xmlns:a16="http://schemas.microsoft.com/office/drawing/2014/main" id="{1E3ADDAA-7282-1F46-414D-F4C17428ED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9326" y="107945"/>
            <a:ext cx="1529960" cy="722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62FDE46-8FD6-F0C6-84C0-EBE2ECA81F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203D5D13-978B-24BA-3F16-EAB4B305638A}"/>
              </a:ext>
            </a:extLst>
          </p:cNvPr>
          <p:cNvSpPr txBox="1">
            <a:spLocks/>
          </p:cNvSpPr>
          <p:nvPr/>
        </p:nvSpPr>
        <p:spPr>
          <a:xfrm>
            <a:off x="8687594" y="6123535"/>
            <a:ext cx="3247503" cy="4289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20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i="1" dirty="0"/>
              <a:t>Impressies</a:t>
            </a:r>
          </a:p>
        </p:txBody>
      </p: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1709E74B-17DC-3239-E219-8AAC011F314D}"/>
              </a:ext>
            </a:extLst>
          </p:cNvPr>
          <p:cNvCxnSpPr/>
          <p:nvPr/>
        </p:nvCxnSpPr>
        <p:spPr>
          <a:xfrm flipH="1">
            <a:off x="0" y="865101"/>
            <a:ext cx="12192000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8" name="Ondertitel 2">
            <a:extLst>
              <a:ext uri="{FF2B5EF4-FFF2-40B4-BE49-F238E27FC236}">
                <a16:creationId xmlns:a16="http://schemas.microsoft.com/office/drawing/2014/main" id="{CA4187C3-AB61-C307-9086-B1E8881D0D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338014"/>
            <a:ext cx="12192000" cy="504112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nl-NL" sz="2000" b="1" dirty="0">
                <a:solidFill>
                  <a:schemeClr val="bg1"/>
                </a:solidFill>
              </a:rPr>
              <a:t>  </a:t>
            </a:r>
            <a:r>
              <a:rPr lang="nl-NL" sz="2000" b="1" dirty="0" err="1">
                <a:solidFill>
                  <a:schemeClr val="bg1"/>
                </a:solidFill>
              </a:rPr>
              <a:t>Matzerscholenlocatie</a:t>
            </a:r>
            <a:r>
              <a:rPr lang="nl-NL" sz="2000" b="1" dirty="0">
                <a:solidFill>
                  <a:schemeClr val="bg1"/>
                </a:solidFill>
              </a:rPr>
              <a:t>, Wijhe						</a:t>
            </a:r>
            <a:r>
              <a:rPr lang="nl-NL" sz="2000" b="1" i="1" dirty="0">
                <a:solidFill>
                  <a:schemeClr val="bg1"/>
                </a:solidFill>
              </a:rPr>
              <a:t>Situatie</a:t>
            </a:r>
          </a:p>
        </p:txBody>
      </p:sp>
      <p:pic>
        <p:nvPicPr>
          <p:cNvPr id="3" name="Afbeelding 2" descr="Afbeelding met tekening, Kinderkunst, Rechthoek, Plan&#10;&#10;Door AI gegenereerde inhoud is mogelijk onjuist.">
            <a:extLst>
              <a:ext uri="{FF2B5EF4-FFF2-40B4-BE49-F238E27FC236}">
                <a16:creationId xmlns:a16="http://schemas.microsoft.com/office/drawing/2014/main" id="{26D0EFDD-F40B-7F65-7430-2951979447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722" y="992115"/>
            <a:ext cx="3699554" cy="5199517"/>
          </a:xfrm>
          <a:custGeom>
            <a:avLst/>
            <a:gdLst>
              <a:gd name="connsiteX0" fmla="*/ 0 w 3699554"/>
              <a:gd name="connsiteY0" fmla="*/ 0 h 5199517"/>
              <a:gd name="connsiteX1" fmla="*/ 616592 w 3699554"/>
              <a:gd name="connsiteY1" fmla="*/ 0 h 5199517"/>
              <a:gd name="connsiteX2" fmla="*/ 1196189 w 3699554"/>
              <a:gd name="connsiteY2" fmla="*/ 0 h 5199517"/>
              <a:gd name="connsiteX3" fmla="*/ 1886773 w 3699554"/>
              <a:gd name="connsiteY3" fmla="*/ 0 h 5199517"/>
              <a:gd name="connsiteX4" fmla="*/ 2503365 w 3699554"/>
              <a:gd name="connsiteY4" fmla="*/ 0 h 5199517"/>
              <a:gd name="connsiteX5" fmla="*/ 3082962 w 3699554"/>
              <a:gd name="connsiteY5" fmla="*/ 0 h 5199517"/>
              <a:gd name="connsiteX6" fmla="*/ 3699554 w 3699554"/>
              <a:gd name="connsiteY6" fmla="*/ 0 h 5199517"/>
              <a:gd name="connsiteX7" fmla="*/ 3699554 w 3699554"/>
              <a:gd name="connsiteY7" fmla="*/ 597944 h 5199517"/>
              <a:gd name="connsiteX8" fmla="*/ 3699554 w 3699554"/>
              <a:gd name="connsiteY8" fmla="*/ 1143894 h 5199517"/>
              <a:gd name="connsiteX9" fmla="*/ 3699554 w 3699554"/>
              <a:gd name="connsiteY9" fmla="*/ 1689843 h 5199517"/>
              <a:gd name="connsiteX10" fmla="*/ 3699554 w 3699554"/>
              <a:gd name="connsiteY10" fmla="*/ 2391778 h 5199517"/>
              <a:gd name="connsiteX11" fmla="*/ 3699554 w 3699554"/>
              <a:gd name="connsiteY11" fmla="*/ 2937727 h 5199517"/>
              <a:gd name="connsiteX12" fmla="*/ 3699554 w 3699554"/>
              <a:gd name="connsiteY12" fmla="*/ 3535672 h 5199517"/>
              <a:gd name="connsiteX13" fmla="*/ 3699554 w 3699554"/>
              <a:gd name="connsiteY13" fmla="*/ 4133616 h 5199517"/>
              <a:gd name="connsiteX14" fmla="*/ 3699554 w 3699554"/>
              <a:gd name="connsiteY14" fmla="*/ 5199517 h 5199517"/>
              <a:gd name="connsiteX15" fmla="*/ 3156953 w 3699554"/>
              <a:gd name="connsiteY15" fmla="*/ 5199517 h 5199517"/>
              <a:gd name="connsiteX16" fmla="*/ 2577356 w 3699554"/>
              <a:gd name="connsiteY16" fmla="*/ 5199517 h 5199517"/>
              <a:gd name="connsiteX17" fmla="*/ 2034755 w 3699554"/>
              <a:gd name="connsiteY17" fmla="*/ 5199517 h 5199517"/>
              <a:gd name="connsiteX18" fmla="*/ 1418162 w 3699554"/>
              <a:gd name="connsiteY18" fmla="*/ 5199517 h 5199517"/>
              <a:gd name="connsiteX19" fmla="*/ 727579 w 3699554"/>
              <a:gd name="connsiteY19" fmla="*/ 5199517 h 5199517"/>
              <a:gd name="connsiteX20" fmla="*/ 0 w 3699554"/>
              <a:gd name="connsiteY20" fmla="*/ 5199517 h 5199517"/>
              <a:gd name="connsiteX21" fmla="*/ 0 w 3699554"/>
              <a:gd name="connsiteY21" fmla="*/ 4601573 h 5199517"/>
              <a:gd name="connsiteX22" fmla="*/ 0 w 3699554"/>
              <a:gd name="connsiteY22" fmla="*/ 4055623 h 5199517"/>
              <a:gd name="connsiteX23" fmla="*/ 0 w 3699554"/>
              <a:gd name="connsiteY23" fmla="*/ 3301693 h 5199517"/>
              <a:gd name="connsiteX24" fmla="*/ 0 w 3699554"/>
              <a:gd name="connsiteY24" fmla="*/ 2755744 h 5199517"/>
              <a:gd name="connsiteX25" fmla="*/ 0 w 3699554"/>
              <a:gd name="connsiteY25" fmla="*/ 2209795 h 5199517"/>
              <a:gd name="connsiteX26" fmla="*/ 0 w 3699554"/>
              <a:gd name="connsiteY26" fmla="*/ 1559855 h 5199517"/>
              <a:gd name="connsiteX27" fmla="*/ 0 w 3699554"/>
              <a:gd name="connsiteY27" fmla="*/ 857920 h 5199517"/>
              <a:gd name="connsiteX28" fmla="*/ 0 w 3699554"/>
              <a:gd name="connsiteY28" fmla="*/ 0 h 5199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699554" h="5199517" fill="none" extrusionOk="0">
                <a:moveTo>
                  <a:pt x="0" y="0"/>
                </a:moveTo>
                <a:cubicBezTo>
                  <a:pt x="205627" y="26084"/>
                  <a:pt x="333415" y="16894"/>
                  <a:pt x="616592" y="0"/>
                </a:cubicBezTo>
                <a:cubicBezTo>
                  <a:pt x="899769" y="-16894"/>
                  <a:pt x="934286" y="1426"/>
                  <a:pt x="1196189" y="0"/>
                </a:cubicBezTo>
                <a:cubicBezTo>
                  <a:pt x="1458092" y="-1426"/>
                  <a:pt x="1684643" y="-18557"/>
                  <a:pt x="1886773" y="0"/>
                </a:cubicBezTo>
                <a:cubicBezTo>
                  <a:pt x="2088903" y="18557"/>
                  <a:pt x="2259616" y="-26070"/>
                  <a:pt x="2503365" y="0"/>
                </a:cubicBezTo>
                <a:cubicBezTo>
                  <a:pt x="2747114" y="26070"/>
                  <a:pt x="2855921" y="1536"/>
                  <a:pt x="3082962" y="0"/>
                </a:cubicBezTo>
                <a:cubicBezTo>
                  <a:pt x="3310003" y="-1536"/>
                  <a:pt x="3515291" y="-25423"/>
                  <a:pt x="3699554" y="0"/>
                </a:cubicBezTo>
                <a:cubicBezTo>
                  <a:pt x="3680105" y="190806"/>
                  <a:pt x="3683525" y="310129"/>
                  <a:pt x="3699554" y="597944"/>
                </a:cubicBezTo>
                <a:cubicBezTo>
                  <a:pt x="3715583" y="885759"/>
                  <a:pt x="3697044" y="876776"/>
                  <a:pt x="3699554" y="1143894"/>
                </a:cubicBezTo>
                <a:cubicBezTo>
                  <a:pt x="3702065" y="1411012"/>
                  <a:pt x="3707553" y="1527349"/>
                  <a:pt x="3699554" y="1689843"/>
                </a:cubicBezTo>
                <a:cubicBezTo>
                  <a:pt x="3691555" y="1852337"/>
                  <a:pt x="3704067" y="2218275"/>
                  <a:pt x="3699554" y="2391778"/>
                </a:cubicBezTo>
                <a:cubicBezTo>
                  <a:pt x="3695041" y="2565281"/>
                  <a:pt x="3718074" y="2759602"/>
                  <a:pt x="3699554" y="2937727"/>
                </a:cubicBezTo>
                <a:cubicBezTo>
                  <a:pt x="3681034" y="3115852"/>
                  <a:pt x="3685468" y="3341671"/>
                  <a:pt x="3699554" y="3535672"/>
                </a:cubicBezTo>
                <a:cubicBezTo>
                  <a:pt x="3713640" y="3729674"/>
                  <a:pt x="3674039" y="3964344"/>
                  <a:pt x="3699554" y="4133616"/>
                </a:cubicBezTo>
                <a:cubicBezTo>
                  <a:pt x="3725069" y="4302888"/>
                  <a:pt x="3653276" y="4974142"/>
                  <a:pt x="3699554" y="5199517"/>
                </a:cubicBezTo>
                <a:cubicBezTo>
                  <a:pt x="3466444" y="5174313"/>
                  <a:pt x="3327381" y="5194998"/>
                  <a:pt x="3156953" y="5199517"/>
                </a:cubicBezTo>
                <a:cubicBezTo>
                  <a:pt x="2986525" y="5204036"/>
                  <a:pt x="2775090" y="5196038"/>
                  <a:pt x="2577356" y="5199517"/>
                </a:cubicBezTo>
                <a:cubicBezTo>
                  <a:pt x="2379622" y="5202996"/>
                  <a:pt x="2239877" y="5211346"/>
                  <a:pt x="2034755" y="5199517"/>
                </a:cubicBezTo>
                <a:cubicBezTo>
                  <a:pt x="1829633" y="5187688"/>
                  <a:pt x="1591904" y="5222677"/>
                  <a:pt x="1418162" y="5199517"/>
                </a:cubicBezTo>
                <a:cubicBezTo>
                  <a:pt x="1244420" y="5176357"/>
                  <a:pt x="949891" y="5215475"/>
                  <a:pt x="727579" y="5199517"/>
                </a:cubicBezTo>
                <a:cubicBezTo>
                  <a:pt x="505267" y="5183559"/>
                  <a:pt x="211965" y="5228337"/>
                  <a:pt x="0" y="5199517"/>
                </a:cubicBezTo>
                <a:cubicBezTo>
                  <a:pt x="-8703" y="4958128"/>
                  <a:pt x="-18639" y="4851809"/>
                  <a:pt x="0" y="4601573"/>
                </a:cubicBezTo>
                <a:cubicBezTo>
                  <a:pt x="18639" y="4351337"/>
                  <a:pt x="-2719" y="4211857"/>
                  <a:pt x="0" y="4055623"/>
                </a:cubicBezTo>
                <a:cubicBezTo>
                  <a:pt x="2719" y="3899389"/>
                  <a:pt x="35974" y="3547570"/>
                  <a:pt x="0" y="3301693"/>
                </a:cubicBezTo>
                <a:cubicBezTo>
                  <a:pt x="-35974" y="3055816"/>
                  <a:pt x="5180" y="2943822"/>
                  <a:pt x="0" y="2755744"/>
                </a:cubicBezTo>
                <a:cubicBezTo>
                  <a:pt x="-5180" y="2567666"/>
                  <a:pt x="23920" y="2444603"/>
                  <a:pt x="0" y="2209795"/>
                </a:cubicBezTo>
                <a:cubicBezTo>
                  <a:pt x="-23920" y="1974987"/>
                  <a:pt x="6450" y="1845946"/>
                  <a:pt x="0" y="1559855"/>
                </a:cubicBezTo>
                <a:cubicBezTo>
                  <a:pt x="-6450" y="1273764"/>
                  <a:pt x="30645" y="1097426"/>
                  <a:pt x="0" y="857920"/>
                </a:cubicBezTo>
                <a:cubicBezTo>
                  <a:pt x="-30645" y="618414"/>
                  <a:pt x="-3832" y="261256"/>
                  <a:pt x="0" y="0"/>
                </a:cubicBezTo>
                <a:close/>
              </a:path>
              <a:path w="3699554" h="5199517" stroke="0" extrusionOk="0">
                <a:moveTo>
                  <a:pt x="0" y="0"/>
                </a:moveTo>
                <a:cubicBezTo>
                  <a:pt x="278749" y="-12552"/>
                  <a:pt x="326817" y="13207"/>
                  <a:pt x="616592" y="0"/>
                </a:cubicBezTo>
                <a:cubicBezTo>
                  <a:pt x="906367" y="-13207"/>
                  <a:pt x="1041962" y="25000"/>
                  <a:pt x="1196189" y="0"/>
                </a:cubicBezTo>
                <a:cubicBezTo>
                  <a:pt x="1350416" y="-25000"/>
                  <a:pt x="1545674" y="-13722"/>
                  <a:pt x="1701795" y="0"/>
                </a:cubicBezTo>
                <a:cubicBezTo>
                  <a:pt x="1857916" y="13722"/>
                  <a:pt x="2055965" y="27970"/>
                  <a:pt x="2392378" y="0"/>
                </a:cubicBezTo>
                <a:cubicBezTo>
                  <a:pt x="2728791" y="-27970"/>
                  <a:pt x="2670250" y="-16736"/>
                  <a:pt x="2897984" y="0"/>
                </a:cubicBezTo>
                <a:cubicBezTo>
                  <a:pt x="3125718" y="16736"/>
                  <a:pt x="3463565" y="-28068"/>
                  <a:pt x="3699554" y="0"/>
                </a:cubicBezTo>
                <a:cubicBezTo>
                  <a:pt x="3674455" y="301143"/>
                  <a:pt x="3674446" y="509768"/>
                  <a:pt x="3699554" y="649940"/>
                </a:cubicBezTo>
                <a:cubicBezTo>
                  <a:pt x="3724662" y="790112"/>
                  <a:pt x="3704612" y="960461"/>
                  <a:pt x="3699554" y="1247884"/>
                </a:cubicBezTo>
                <a:cubicBezTo>
                  <a:pt x="3694496" y="1535307"/>
                  <a:pt x="3684316" y="1568622"/>
                  <a:pt x="3699554" y="1741838"/>
                </a:cubicBezTo>
                <a:cubicBezTo>
                  <a:pt x="3714792" y="1915054"/>
                  <a:pt x="3673512" y="2164417"/>
                  <a:pt x="3699554" y="2339783"/>
                </a:cubicBezTo>
                <a:cubicBezTo>
                  <a:pt x="3725596" y="2515149"/>
                  <a:pt x="3699004" y="2678081"/>
                  <a:pt x="3699554" y="2885732"/>
                </a:cubicBezTo>
                <a:cubicBezTo>
                  <a:pt x="3700104" y="3093383"/>
                  <a:pt x="3699378" y="3197594"/>
                  <a:pt x="3699554" y="3431681"/>
                </a:cubicBezTo>
                <a:cubicBezTo>
                  <a:pt x="3699730" y="3665768"/>
                  <a:pt x="3670445" y="3845320"/>
                  <a:pt x="3699554" y="4081621"/>
                </a:cubicBezTo>
                <a:cubicBezTo>
                  <a:pt x="3728663" y="4317922"/>
                  <a:pt x="3670268" y="4749277"/>
                  <a:pt x="3699554" y="5199517"/>
                </a:cubicBezTo>
                <a:cubicBezTo>
                  <a:pt x="3533716" y="5200817"/>
                  <a:pt x="3298129" y="5202485"/>
                  <a:pt x="3193948" y="5199517"/>
                </a:cubicBezTo>
                <a:cubicBezTo>
                  <a:pt x="3089767" y="5196549"/>
                  <a:pt x="2860522" y="5216956"/>
                  <a:pt x="2688343" y="5199517"/>
                </a:cubicBezTo>
                <a:cubicBezTo>
                  <a:pt x="2516164" y="5182078"/>
                  <a:pt x="2224206" y="5199998"/>
                  <a:pt x="2071750" y="5199517"/>
                </a:cubicBezTo>
                <a:cubicBezTo>
                  <a:pt x="1919294" y="5199036"/>
                  <a:pt x="1553958" y="5214130"/>
                  <a:pt x="1381167" y="5199517"/>
                </a:cubicBezTo>
                <a:cubicBezTo>
                  <a:pt x="1208376" y="5184904"/>
                  <a:pt x="998330" y="5223326"/>
                  <a:pt x="690583" y="5199517"/>
                </a:cubicBezTo>
                <a:cubicBezTo>
                  <a:pt x="382836" y="5175708"/>
                  <a:pt x="230239" y="5167637"/>
                  <a:pt x="0" y="5199517"/>
                </a:cubicBezTo>
                <a:cubicBezTo>
                  <a:pt x="-11776" y="4913391"/>
                  <a:pt x="-19524" y="4770051"/>
                  <a:pt x="0" y="4445587"/>
                </a:cubicBezTo>
                <a:cubicBezTo>
                  <a:pt x="19524" y="4121123"/>
                  <a:pt x="19508" y="4143288"/>
                  <a:pt x="0" y="3899638"/>
                </a:cubicBezTo>
                <a:cubicBezTo>
                  <a:pt x="-19508" y="3655988"/>
                  <a:pt x="16485" y="3529383"/>
                  <a:pt x="0" y="3353688"/>
                </a:cubicBezTo>
                <a:cubicBezTo>
                  <a:pt x="-16485" y="3177993"/>
                  <a:pt x="2107" y="2763813"/>
                  <a:pt x="0" y="2599759"/>
                </a:cubicBezTo>
                <a:cubicBezTo>
                  <a:pt x="-2107" y="2435705"/>
                  <a:pt x="-12351" y="2227501"/>
                  <a:pt x="0" y="2053809"/>
                </a:cubicBezTo>
                <a:cubicBezTo>
                  <a:pt x="12351" y="1880117"/>
                  <a:pt x="-16865" y="1626418"/>
                  <a:pt x="0" y="1351874"/>
                </a:cubicBezTo>
                <a:cubicBezTo>
                  <a:pt x="16865" y="1077331"/>
                  <a:pt x="26087" y="899403"/>
                  <a:pt x="0" y="649940"/>
                </a:cubicBezTo>
                <a:cubicBezTo>
                  <a:pt x="-26087" y="400477"/>
                  <a:pt x="-15236" y="235598"/>
                  <a:pt x="0" y="0"/>
                </a:cubicBezTo>
                <a:close/>
              </a:path>
            </a:pathLst>
          </a:custGeom>
          <a:solidFill>
            <a:srgbClr val="92D050"/>
          </a:solidFill>
          <a:ln w="38100">
            <a:solidFill>
              <a:schemeClr val="accent6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50579403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</p:pic>
      <p:pic>
        <p:nvPicPr>
          <p:cNvPr id="5" name="Afbeelding 4" descr="Afbeelding met tekst, kaart, Plan&#10;&#10;Door AI gegenereerde inhoud is mogelijk onjuist.">
            <a:extLst>
              <a:ext uri="{FF2B5EF4-FFF2-40B4-BE49-F238E27FC236}">
                <a16:creationId xmlns:a16="http://schemas.microsoft.com/office/drawing/2014/main" id="{2F87E839-79CB-1F75-B69A-7FEC8BA9AE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23368" y="476785"/>
            <a:ext cx="2516056" cy="3565766"/>
          </a:xfrm>
          <a:custGeom>
            <a:avLst/>
            <a:gdLst>
              <a:gd name="connsiteX0" fmla="*/ 0 w 2516056"/>
              <a:gd name="connsiteY0" fmla="*/ 0 h 3565766"/>
              <a:gd name="connsiteX1" fmla="*/ 654175 w 2516056"/>
              <a:gd name="connsiteY1" fmla="*/ 0 h 3565766"/>
              <a:gd name="connsiteX2" fmla="*/ 1283189 w 2516056"/>
              <a:gd name="connsiteY2" fmla="*/ 0 h 3565766"/>
              <a:gd name="connsiteX3" fmla="*/ 1836721 w 2516056"/>
              <a:gd name="connsiteY3" fmla="*/ 0 h 3565766"/>
              <a:gd name="connsiteX4" fmla="*/ 2516056 w 2516056"/>
              <a:gd name="connsiteY4" fmla="*/ 0 h 3565766"/>
              <a:gd name="connsiteX5" fmla="*/ 2516056 w 2516056"/>
              <a:gd name="connsiteY5" fmla="*/ 629952 h 3565766"/>
              <a:gd name="connsiteX6" fmla="*/ 2516056 w 2516056"/>
              <a:gd name="connsiteY6" fmla="*/ 1259904 h 3565766"/>
              <a:gd name="connsiteX7" fmla="*/ 2516056 w 2516056"/>
              <a:gd name="connsiteY7" fmla="*/ 1818541 h 3565766"/>
              <a:gd name="connsiteX8" fmla="*/ 2516056 w 2516056"/>
              <a:gd name="connsiteY8" fmla="*/ 2377177 h 3565766"/>
              <a:gd name="connsiteX9" fmla="*/ 2516056 w 2516056"/>
              <a:gd name="connsiteY9" fmla="*/ 2864499 h 3565766"/>
              <a:gd name="connsiteX10" fmla="*/ 2516056 w 2516056"/>
              <a:gd name="connsiteY10" fmla="*/ 3565766 h 3565766"/>
              <a:gd name="connsiteX11" fmla="*/ 1962524 w 2516056"/>
              <a:gd name="connsiteY11" fmla="*/ 3565766 h 3565766"/>
              <a:gd name="connsiteX12" fmla="*/ 1383831 w 2516056"/>
              <a:gd name="connsiteY12" fmla="*/ 3565766 h 3565766"/>
              <a:gd name="connsiteX13" fmla="*/ 754817 w 2516056"/>
              <a:gd name="connsiteY13" fmla="*/ 3565766 h 3565766"/>
              <a:gd name="connsiteX14" fmla="*/ 0 w 2516056"/>
              <a:gd name="connsiteY14" fmla="*/ 3565766 h 3565766"/>
              <a:gd name="connsiteX15" fmla="*/ 0 w 2516056"/>
              <a:gd name="connsiteY15" fmla="*/ 2900156 h 3565766"/>
              <a:gd name="connsiteX16" fmla="*/ 0 w 2516056"/>
              <a:gd name="connsiteY16" fmla="*/ 2305862 h 3565766"/>
              <a:gd name="connsiteX17" fmla="*/ 0 w 2516056"/>
              <a:gd name="connsiteY17" fmla="*/ 1782883 h 3565766"/>
              <a:gd name="connsiteX18" fmla="*/ 0 w 2516056"/>
              <a:gd name="connsiteY18" fmla="*/ 1152931 h 3565766"/>
              <a:gd name="connsiteX19" fmla="*/ 0 w 2516056"/>
              <a:gd name="connsiteY19" fmla="*/ 594294 h 3565766"/>
              <a:gd name="connsiteX20" fmla="*/ 0 w 2516056"/>
              <a:gd name="connsiteY20" fmla="*/ 0 h 3565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516056" h="3565766" fill="none" extrusionOk="0">
                <a:moveTo>
                  <a:pt x="0" y="0"/>
                </a:moveTo>
                <a:cubicBezTo>
                  <a:pt x="211705" y="-21354"/>
                  <a:pt x="478625" y="26502"/>
                  <a:pt x="654175" y="0"/>
                </a:cubicBezTo>
                <a:cubicBezTo>
                  <a:pt x="829726" y="-26502"/>
                  <a:pt x="1110153" y="26324"/>
                  <a:pt x="1283189" y="0"/>
                </a:cubicBezTo>
                <a:cubicBezTo>
                  <a:pt x="1456225" y="-26324"/>
                  <a:pt x="1714598" y="10471"/>
                  <a:pt x="1836721" y="0"/>
                </a:cubicBezTo>
                <a:cubicBezTo>
                  <a:pt x="1958844" y="-10471"/>
                  <a:pt x="2332873" y="12562"/>
                  <a:pt x="2516056" y="0"/>
                </a:cubicBezTo>
                <a:cubicBezTo>
                  <a:pt x="2529577" y="273324"/>
                  <a:pt x="2512399" y="323312"/>
                  <a:pt x="2516056" y="629952"/>
                </a:cubicBezTo>
                <a:cubicBezTo>
                  <a:pt x="2519713" y="936592"/>
                  <a:pt x="2521726" y="977290"/>
                  <a:pt x="2516056" y="1259904"/>
                </a:cubicBezTo>
                <a:cubicBezTo>
                  <a:pt x="2510386" y="1542518"/>
                  <a:pt x="2504279" y="1682799"/>
                  <a:pt x="2516056" y="1818541"/>
                </a:cubicBezTo>
                <a:cubicBezTo>
                  <a:pt x="2527833" y="1954283"/>
                  <a:pt x="2493799" y="2164933"/>
                  <a:pt x="2516056" y="2377177"/>
                </a:cubicBezTo>
                <a:cubicBezTo>
                  <a:pt x="2538313" y="2589421"/>
                  <a:pt x="2497150" y="2653931"/>
                  <a:pt x="2516056" y="2864499"/>
                </a:cubicBezTo>
                <a:cubicBezTo>
                  <a:pt x="2534962" y="3075067"/>
                  <a:pt x="2549131" y="3238308"/>
                  <a:pt x="2516056" y="3565766"/>
                </a:cubicBezTo>
                <a:cubicBezTo>
                  <a:pt x="2353872" y="3584490"/>
                  <a:pt x="2197549" y="3571124"/>
                  <a:pt x="1962524" y="3565766"/>
                </a:cubicBezTo>
                <a:cubicBezTo>
                  <a:pt x="1727499" y="3560408"/>
                  <a:pt x="1660657" y="3573407"/>
                  <a:pt x="1383831" y="3565766"/>
                </a:cubicBezTo>
                <a:cubicBezTo>
                  <a:pt x="1107005" y="3558125"/>
                  <a:pt x="1020622" y="3591537"/>
                  <a:pt x="754817" y="3565766"/>
                </a:cubicBezTo>
                <a:cubicBezTo>
                  <a:pt x="489012" y="3539995"/>
                  <a:pt x="201491" y="3593216"/>
                  <a:pt x="0" y="3565766"/>
                </a:cubicBezTo>
                <a:cubicBezTo>
                  <a:pt x="-15057" y="3332463"/>
                  <a:pt x="-7927" y="3103147"/>
                  <a:pt x="0" y="2900156"/>
                </a:cubicBezTo>
                <a:cubicBezTo>
                  <a:pt x="7927" y="2697165"/>
                  <a:pt x="18597" y="2432344"/>
                  <a:pt x="0" y="2305862"/>
                </a:cubicBezTo>
                <a:cubicBezTo>
                  <a:pt x="-18597" y="2179380"/>
                  <a:pt x="7505" y="1920112"/>
                  <a:pt x="0" y="1782883"/>
                </a:cubicBezTo>
                <a:cubicBezTo>
                  <a:pt x="-7505" y="1645654"/>
                  <a:pt x="-20993" y="1433299"/>
                  <a:pt x="0" y="1152931"/>
                </a:cubicBezTo>
                <a:cubicBezTo>
                  <a:pt x="20993" y="872563"/>
                  <a:pt x="-6632" y="865711"/>
                  <a:pt x="0" y="594294"/>
                </a:cubicBezTo>
                <a:cubicBezTo>
                  <a:pt x="6632" y="322877"/>
                  <a:pt x="3973" y="217600"/>
                  <a:pt x="0" y="0"/>
                </a:cubicBezTo>
                <a:close/>
              </a:path>
              <a:path w="2516056" h="3565766" stroke="0" extrusionOk="0">
                <a:moveTo>
                  <a:pt x="0" y="0"/>
                </a:moveTo>
                <a:cubicBezTo>
                  <a:pt x="213132" y="-9849"/>
                  <a:pt x="497818" y="-11349"/>
                  <a:pt x="629014" y="0"/>
                </a:cubicBezTo>
                <a:cubicBezTo>
                  <a:pt x="760210" y="11349"/>
                  <a:pt x="977781" y="22047"/>
                  <a:pt x="1232867" y="0"/>
                </a:cubicBezTo>
                <a:cubicBezTo>
                  <a:pt x="1487953" y="-22047"/>
                  <a:pt x="1646448" y="11691"/>
                  <a:pt x="1786400" y="0"/>
                </a:cubicBezTo>
                <a:cubicBezTo>
                  <a:pt x="1926352" y="-11691"/>
                  <a:pt x="2248911" y="29746"/>
                  <a:pt x="2516056" y="0"/>
                </a:cubicBezTo>
                <a:cubicBezTo>
                  <a:pt x="2537575" y="118868"/>
                  <a:pt x="2504976" y="366186"/>
                  <a:pt x="2516056" y="487321"/>
                </a:cubicBezTo>
                <a:cubicBezTo>
                  <a:pt x="2527136" y="608456"/>
                  <a:pt x="2530130" y="855517"/>
                  <a:pt x="2516056" y="1152931"/>
                </a:cubicBezTo>
                <a:cubicBezTo>
                  <a:pt x="2501983" y="1450345"/>
                  <a:pt x="2522077" y="1601327"/>
                  <a:pt x="2516056" y="1782883"/>
                </a:cubicBezTo>
                <a:cubicBezTo>
                  <a:pt x="2510035" y="1964439"/>
                  <a:pt x="2524051" y="2169025"/>
                  <a:pt x="2516056" y="2341520"/>
                </a:cubicBezTo>
                <a:cubicBezTo>
                  <a:pt x="2508061" y="2514015"/>
                  <a:pt x="2527127" y="2674988"/>
                  <a:pt x="2516056" y="2828841"/>
                </a:cubicBezTo>
                <a:cubicBezTo>
                  <a:pt x="2504985" y="2982694"/>
                  <a:pt x="2501132" y="3207580"/>
                  <a:pt x="2516056" y="3565766"/>
                </a:cubicBezTo>
                <a:cubicBezTo>
                  <a:pt x="2227489" y="3566936"/>
                  <a:pt x="2088280" y="3549876"/>
                  <a:pt x="1937363" y="3565766"/>
                </a:cubicBezTo>
                <a:cubicBezTo>
                  <a:pt x="1786446" y="3581656"/>
                  <a:pt x="1560610" y="3535959"/>
                  <a:pt x="1258028" y="3565766"/>
                </a:cubicBezTo>
                <a:cubicBezTo>
                  <a:pt x="955446" y="3595573"/>
                  <a:pt x="893564" y="3570908"/>
                  <a:pt x="603853" y="3565766"/>
                </a:cubicBezTo>
                <a:cubicBezTo>
                  <a:pt x="314143" y="3560624"/>
                  <a:pt x="203810" y="3569124"/>
                  <a:pt x="0" y="3565766"/>
                </a:cubicBezTo>
                <a:cubicBezTo>
                  <a:pt x="-27129" y="3376668"/>
                  <a:pt x="8335" y="3098231"/>
                  <a:pt x="0" y="2900156"/>
                </a:cubicBezTo>
                <a:cubicBezTo>
                  <a:pt x="-8335" y="2702081"/>
                  <a:pt x="2161" y="2428909"/>
                  <a:pt x="0" y="2234547"/>
                </a:cubicBezTo>
                <a:cubicBezTo>
                  <a:pt x="-2161" y="2040185"/>
                  <a:pt x="-7964" y="1983739"/>
                  <a:pt x="0" y="1747225"/>
                </a:cubicBezTo>
                <a:cubicBezTo>
                  <a:pt x="7964" y="1510711"/>
                  <a:pt x="9713" y="1323923"/>
                  <a:pt x="0" y="1188589"/>
                </a:cubicBezTo>
                <a:cubicBezTo>
                  <a:pt x="-9713" y="1053255"/>
                  <a:pt x="16691" y="849749"/>
                  <a:pt x="0" y="594294"/>
                </a:cubicBezTo>
                <a:cubicBezTo>
                  <a:pt x="-16691" y="338839"/>
                  <a:pt x="27998" y="152437"/>
                  <a:pt x="0" y="0"/>
                </a:cubicBezTo>
                <a:close/>
              </a:path>
            </a:pathLst>
          </a:custGeom>
          <a:solidFill>
            <a:srgbClr val="92D050"/>
          </a:solidFill>
          <a:ln w="38100">
            <a:solidFill>
              <a:schemeClr val="accent6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50579403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</p:pic>
      <p:pic>
        <p:nvPicPr>
          <p:cNvPr id="6" name="Afbeelding 5" descr="Afbeelding met tekening, Plan, kaart&#10;&#10;Door AI gegenereerde inhoud is mogelijk onjuist.">
            <a:extLst>
              <a:ext uri="{FF2B5EF4-FFF2-40B4-BE49-F238E27FC236}">
                <a16:creationId xmlns:a16="http://schemas.microsoft.com/office/drawing/2014/main" id="{5B19EC0C-A991-3CC4-1331-C45EC6F56D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07825" y="3147449"/>
            <a:ext cx="2551556" cy="3565765"/>
          </a:xfrm>
          <a:custGeom>
            <a:avLst/>
            <a:gdLst>
              <a:gd name="connsiteX0" fmla="*/ 0 w 2551556"/>
              <a:gd name="connsiteY0" fmla="*/ 0 h 3565765"/>
              <a:gd name="connsiteX1" fmla="*/ 663405 w 2551556"/>
              <a:gd name="connsiteY1" fmla="*/ 0 h 3565765"/>
              <a:gd name="connsiteX2" fmla="*/ 1301294 w 2551556"/>
              <a:gd name="connsiteY2" fmla="*/ 0 h 3565765"/>
              <a:gd name="connsiteX3" fmla="*/ 1862636 w 2551556"/>
              <a:gd name="connsiteY3" fmla="*/ 0 h 3565765"/>
              <a:gd name="connsiteX4" fmla="*/ 2551556 w 2551556"/>
              <a:gd name="connsiteY4" fmla="*/ 0 h 3565765"/>
              <a:gd name="connsiteX5" fmla="*/ 2551556 w 2551556"/>
              <a:gd name="connsiteY5" fmla="*/ 629952 h 3565765"/>
              <a:gd name="connsiteX6" fmla="*/ 2551556 w 2551556"/>
              <a:gd name="connsiteY6" fmla="*/ 1259904 h 3565765"/>
              <a:gd name="connsiteX7" fmla="*/ 2551556 w 2551556"/>
              <a:gd name="connsiteY7" fmla="*/ 1818540 h 3565765"/>
              <a:gd name="connsiteX8" fmla="*/ 2551556 w 2551556"/>
              <a:gd name="connsiteY8" fmla="*/ 2377177 h 3565765"/>
              <a:gd name="connsiteX9" fmla="*/ 2551556 w 2551556"/>
              <a:gd name="connsiteY9" fmla="*/ 2864498 h 3565765"/>
              <a:gd name="connsiteX10" fmla="*/ 2551556 w 2551556"/>
              <a:gd name="connsiteY10" fmla="*/ 3565765 h 3565765"/>
              <a:gd name="connsiteX11" fmla="*/ 1990214 w 2551556"/>
              <a:gd name="connsiteY11" fmla="*/ 3565765 h 3565765"/>
              <a:gd name="connsiteX12" fmla="*/ 1403356 w 2551556"/>
              <a:gd name="connsiteY12" fmla="*/ 3565765 h 3565765"/>
              <a:gd name="connsiteX13" fmla="*/ 765467 w 2551556"/>
              <a:gd name="connsiteY13" fmla="*/ 3565765 h 3565765"/>
              <a:gd name="connsiteX14" fmla="*/ 0 w 2551556"/>
              <a:gd name="connsiteY14" fmla="*/ 3565765 h 3565765"/>
              <a:gd name="connsiteX15" fmla="*/ 0 w 2551556"/>
              <a:gd name="connsiteY15" fmla="*/ 2900156 h 3565765"/>
              <a:gd name="connsiteX16" fmla="*/ 0 w 2551556"/>
              <a:gd name="connsiteY16" fmla="*/ 2305861 h 3565765"/>
              <a:gd name="connsiteX17" fmla="*/ 0 w 2551556"/>
              <a:gd name="connsiteY17" fmla="*/ 1782883 h 3565765"/>
              <a:gd name="connsiteX18" fmla="*/ 0 w 2551556"/>
              <a:gd name="connsiteY18" fmla="*/ 1152931 h 3565765"/>
              <a:gd name="connsiteX19" fmla="*/ 0 w 2551556"/>
              <a:gd name="connsiteY19" fmla="*/ 594294 h 3565765"/>
              <a:gd name="connsiteX20" fmla="*/ 0 w 2551556"/>
              <a:gd name="connsiteY20" fmla="*/ 0 h 3565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551556" h="3565765" fill="none" extrusionOk="0">
                <a:moveTo>
                  <a:pt x="0" y="0"/>
                </a:moveTo>
                <a:cubicBezTo>
                  <a:pt x="200492" y="3790"/>
                  <a:pt x="406419" y="32571"/>
                  <a:pt x="663405" y="0"/>
                </a:cubicBezTo>
                <a:cubicBezTo>
                  <a:pt x="920392" y="-32571"/>
                  <a:pt x="999368" y="-21427"/>
                  <a:pt x="1301294" y="0"/>
                </a:cubicBezTo>
                <a:cubicBezTo>
                  <a:pt x="1603220" y="21427"/>
                  <a:pt x="1699174" y="-10798"/>
                  <a:pt x="1862636" y="0"/>
                </a:cubicBezTo>
                <a:cubicBezTo>
                  <a:pt x="2026098" y="10798"/>
                  <a:pt x="2297144" y="-23581"/>
                  <a:pt x="2551556" y="0"/>
                </a:cubicBezTo>
                <a:cubicBezTo>
                  <a:pt x="2565077" y="273324"/>
                  <a:pt x="2547899" y="323312"/>
                  <a:pt x="2551556" y="629952"/>
                </a:cubicBezTo>
                <a:cubicBezTo>
                  <a:pt x="2555213" y="936592"/>
                  <a:pt x="2557226" y="977290"/>
                  <a:pt x="2551556" y="1259904"/>
                </a:cubicBezTo>
                <a:cubicBezTo>
                  <a:pt x="2545886" y="1542518"/>
                  <a:pt x="2538832" y="1683094"/>
                  <a:pt x="2551556" y="1818540"/>
                </a:cubicBezTo>
                <a:cubicBezTo>
                  <a:pt x="2564280" y="1953986"/>
                  <a:pt x="2530028" y="2161813"/>
                  <a:pt x="2551556" y="2377177"/>
                </a:cubicBezTo>
                <a:cubicBezTo>
                  <a:pt x="2573084" y="2592541"/>
                  <a:pt x="2531361" y="2654796"/>
                  <a:pt x="2551556" y="2864498"/>
                </a:cubicBezTo>
                <a:cubicBezTo>
                  <a:pt x="2571751" y="3074200"/>
                  <a:pt x="2584631" y="3238307"/>
                  <a:pt x="2551556" y="3565765"/>
                </a:cubicBezTo>
                <a:cubicBezTo>
                  <a:pt x="2340533" y="3584306"/>
                  <a:pt x="2174826" y="3555355"/>
                  <a:pt x="1990214" y="3565765"/>
                </a:cubicBezTo>
                <a:cubicBezTo>
                  <a:pt x="1805602" y="3576175"/>
                  <a:pt x="1656070" y="3541768"/>
                  <a:pt x="1403356" y="3565765"/>
                </a:cubicBezTo>
                <a:cubicBezTo>
                  <a:pt x="1150642" y="3589762"/>
                  <a:pt x="959408" y="3580621"/>
                  <a:pt x="765467" y="3565765"/>
                </a:cubicBezTo>
                <a:cubicBezTo>
                  <a:pt x="571526" y="3550909"/>
                  <a:pt x="164023" y="3566200"/>
                  <a:pt x="0" y="3565765"/>
                </a:cubicBezTo>
                <a:cubicBezTo>
                  <a:pt x="-12723" y="3331755"/>
                  <a:pt x="-3837" y="3099411"/>
                  <a:pt x="0" y="2900156"/>
                </a:cubicBezTo>
                <a:cubicBezTo>
                  <a:pt x="3837" y="2700901"/>
                  <a:pt x="14171" y="2432396"/>
                  <a:pt x="0" y="2305861"/>
                </a:cubicBezTo>
                <a:cubicBezTo>
                  <a:pt x="-14171" y="2179327"/>
                  <a:pt x="8402" y="1917803"/>
                  <a:pt x="0" y="1782883"/>
                </a:cubicBezTo>
                <a:cubicBezTo>
                  <a:pt x="-8402" y="1647963"/>
                  <a:pt x="-20993" y="1433299"/>
                  <a:pt x="0" y="1152931"/>
                </a:cubicBezTo>
                <a:cubicBezTo>
                  <a:pt x="20993" y="872563"/>
                  <a:pt x="-6632" y="865711"/>
                  <a:pt x="0" y="594294"/>
                </a:cubicBezTo>
                <a:cubicBezTo>
                  <a:pt x="6632" y="322877"/>
                  <a:pt x="3973" y="217600"/>
                  <a:pt x="0" y="0"/>
                </a:cubicBezTo>
                <a:close/>
              </a:path>
              <a:path w="2551556" h="3565765" stroke="0" extrusionOk="0">
                <a:moveTo>
                  <a:pt x="0" y="0"/>
                </a:moveTo>
                <a:cubicBezTo>
                  <a:pt x="136792" y="25007"/>
                  <a:pt x="382123" y="22111"/>
                  <a:pt x="637889" y="0"/>
                </a:cubicBezTo>
                <a:cubicBezTo>
                  <a:pt x="893655" y="-22111"/>
                  <a:pt x="1034480" y="13999"/>
                  <a:pt x="1250262" y="0"/>
                </a:cubicBezTo>
                <a:cubicBezTo>
                  <a:pt x="1466044" y="-13999"/>
                  <a:pt x="1693110" y="18116"/>
                  <a:pt x="1811605" y="0"/>
                </a:cubicBezTo>
                <a:cubicBezTo>
                  <a:pt x="1930100" y="-18116"/>
                  <a:pt x="2353469" y="25302"/>
                  <a:pt x="2551556" y="0"/>
                </a:cubicBezTo>
                <a:cubicBezTo>
                  <a:pt x="2573075" y="118868"/>
                  <a:pt x="2540476" y="366186"/>
                  <a:pt x="2551556" y="487321"/>
                </a:cubicBezTo>
                <a:cubicBezTo>
                  <a:pt x="2562636" y="608456"/>
                  <a:pt x="2565630" y="855517"/>
                  <a:pt x="2551556" y="1152931"/>
                </a:cubicBezTo>
                <a:cubicBezTo>
                  <a:pt x="2537483" y="1450345"/>
                  <a:pt x="2557577" y="1601327"/>
                  <a:pt x="2551556" y="1782883"/>
                </a:cubicBezTo>
                <a:cubicBezTo>
                  <a:pt x="2545535" y="1964439"/>
                  <a:pt x="2556164" y="2171906"/>
                  <a:pt x="2551556" y="2341519"/>
                </a:cubicBezTo>
                <a:cubicBezTo>
                  <a:pt x="2546948" y="2511132"/>
                  <a:pt x="2562627" y="2674987"/>
                  <a:pt x="2551556" y="2828840"/>
                </a:cubicBezTo>
                <a:cubicBezTo>
                  <a:pt x="2540485" y="2982693"/>
                  <a:pt x="2536632" y="3207579"/>
                  <a:pt x="2551556" y="3565765"/>
                </a:cubicBezTo>
                <a:cubicBezTo>
                  <a:pt x="2352228" y="3568683"/>
                  <a:pt x="2103948" y="3552144"/>
                  <a:pt x="1964698" y="3565765"/>
                </a:cubicBezTo>
                <a:cubicBezTo>
                  <a:pt x="1825448" y="3579386"/>
                  <a:pt x="1529469" y="3573189"/>
                  <a:pt x="1275778" y="3565765"/>
                </a:cubicBezTo>
                <a:cubicBezTo>
                  <a:pt x="1022087" y="3558341"/>
                  <a:pt x="804426" y="3534564"/>
                  <a:pt x="612373" y="3565765"/>
                </a:cubicBezTo>
                <a:cubicBezTo>
                  <a:pt x="420320" y="3596966"/>
                  <a:pt x="289099" y="3538451"/>
                  <a:pt x="0" y="3565765"/>
                </a:cubicBezTo>
                <a:cubicBezTo>
                  <a:pt x="-26139" y="3376204"/>
                  <a:pt x="9687" y="3096337"/>
                  <a:pt x="0" y="2900156"/>
                </a:cubicBezTo>
                <a:cubicBezTo>
                  <a:pt x="-9687" y="2703975"/>
                  <a:pt x="-1309" y="2430790"/>
                  <a:pt x="0" y="2234546"/>
                </a:cubicBezTo>
                <a:cubicBezTo>
                  <a:pt x="1309" y="2038302"/>
                  <a:pt x="-6654" y="1980019"/>
                  <a:pt x="0" y="1747225"/>
                </a:cubicBezTo>
                <a:cubicBezTo>
                  <a:pt x="6654" y="1514431"/>
                  <a:pt x="6056" y="1327572"/>
                  <a:pt x="0" y="1188588"/>
                </a:cubicBezTo>
                <a:cubicBezTo>
                  <a:pt x="-6056" y="1049604"/>
                  <a:pt x="21165" y="843819"/>
                  <a:pt x="0" y="594294"/>
                </a:cubicBezTo>
                <a:cubicBezTo>
                  <a:pt x="-21165" y="344769"/>
                  <a:pt x="27998" y="152437"/>
                  <a:pt x="0" y="0"/>
                </a:cubicBezTo>
                <a:close/>
              </a:path>
            </a:pathLst>
          </a:custGeom>
          <a:solidFill>
            <a:srgbClr val="92D050"/>
          </a:solidFill>
          <a:ln w="38100">
            <a:solidFill>
              <a:schemeClr val="accent6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50579403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2154898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59D132-DEE8-5C15-3B50-46C4158EA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516"/>
            <a:ext cx="12192000" cy="1044928"/>
          </a:xfrm>
        </p:spPr>
        <p:txBody>
          <a:bodyPr>
            <a:normAutofit/>
          </a:bodyPr>
          <a:lstStyle/>
          <a:p>
            <a:pPr algn="l"/>
            <a:r>
              <a:rPr lang="nl-NL" sz="20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Matzerscholenlocat</a:t>
            </a:r>
            <a:r>
              <a:rPr lang="nl-NL" sz="2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, Wijhe</a:t>
            </a:r>
          </a:p>
        </p:txBody>
      </p:sp>
      <p:pic>
        <p:nvPicPr>
          <p:cNvPr id="2050" name="Afbeelding 77">
            <a:extLst>
              <a:ext uri="{FF2B5EF4-FFF2-40B4-BE49-F238E27FC236}">
                <a16:creationId xmlns:a16="http://schemas.microsoft.com/office/drawing/2014/main" id="{1E3ADDAA-7282-1F46-414D-F4C17428ED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9326" y="107945"/>
            <a:ext cx="1529960" cy="722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62FDE46-8FD6-F0C6-84C0-EBE2ECA81F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pic>
        <p:nvPicPr>
          <p:cNvPr id="8" name="Afbeelding 7" descr="Afbeelding met tekening, schets, kunst, tekst&#10;&#10;Door AI gegenereerde inhoud is mogelijk onjuist.">
            <a:extLst>
              <a:ext uri="{FF2B5EF4-FFF2-40B4-BE49-F238E27FC236}">
                <a16:creationId xmlns:a16="http://schemas.microsoft.com/office/drawing/2014/main" id="{958AC30F-C099-C3FD-FD78-58E1B83B04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049852" y="-96759"/>
            <a:ext cx="2549751" cy="4733165"/>
          </a:xfrm>
          <a:custGeom>
            <a:avLst/>
            <a:gdLst>
              <a:gd name="connsiteX0" fmla="*/ 0 w 2549751"/>
              <a:gd name="connsiteY0" fmla="*/ 0 h 4733165"/>
              <a:gd name="connsiteX1" fmla="*/ 586443 w 2549751"/>
              <a:gd name="connsiteY1" fmla="*/ 0 h 4733165"/>
              <a:gd name="connsiteX2" fmla="*/ 1147388 w 2549751"/>
              <a:gd name="connsiteY2" fmla="*/ 0 h 4733165"/>
              <a:gd name="connsiteX3" fmla="*/ 1835821 w 2549751"/>
              <a:gd name="connsiteY3" fmla="*/ 0 h 4733165"/>
              <a:gd name="connsiteX4" fmla="*/ 2549751 w 2549751"/>
              <a:gd name="connsiteY4" fmla="*/ 0 h 4733165"/>
              <a:gd name="connsiteX5" fmla="*/ 2549751 w 2549751"/>
              <a:gd name="connsiteY5" fmla="*/ 723498 h 4733165"/>
              <a:gd name="connsiteX6" fmla="*/ 2549751 w 2549751"/>
              <a:gd name="connsiteY6" fmla="*/ 1399665 h 4733165"/>
              <a:gd name="connsiteX7" fmla="*/ 2549751 w 2549751"/>
              <a:gd name="connsiteY7" fmla="*/ 2028499 h 4733165"/>
              <a:gd name="connsiteX8" fmla="*/ 2549751 w 2549751"/>
              <a:gd name="connsiteY8" fmla="*/ 2751997 h 4733165"/>
              <a:gd name="connsiteX9" fmla="*/ 2549751 w 2549751"/>
              <a:gd name="connsiteY9" fmla="*/ 3522827 h 4733165"/>
              <a:gd name="connsiteX10" fmla="*/ 2549751 w 2549751"/>
              <a:gd name="connsiteY10" fmla="*/ 4733165 h 4733165"/>
              <a:gd name="connsiteX11" fmla="*/ 1937811 w 2549751"/>
              <a:gd name="connsiteY11" fmla="*/ 4733165 h 4733165"/>
              <a:gd name="connsiteX12" fmla="*/ 1300373 w 2549751"/>
              <a:gd name="connsiteY12" fmla="*/ 4733165 h 4733165"/>
              <a:gd name="connsiteX13" fmla="*/ 611940 w 2549751"/>
              <a:gd name="connsiteY13" fmla="*/ 4733165 h 4733165"/>
              <a:gd name="connsiteX14" fmla="*/ 0 w 2549751"/>
              <a:gd name="connsiteY14" fmla="*/ 4733165 h 4733165"/>
              <a:gd name="connsiteX15" fmla="*/ 0 w 2549751"/>
              <a:gd name="connsiteY15" fmla="*/ 4198994 h 4733165"/>
              <a:gd name="connsiteX16" fmla="*/ 0 w 2549751"/>
              <a:gd name="connsiteY16" fmla="*/ 3475495 h 4733165"/>
              <a:gd name="connsiteX17" fmla="*/ 0 w 2549751"/>
              <a:gd name="connsiteY17" fmla="*/ 2704666 h 4733165"/>
              <a:gd name="connsiteX18" fmla="*/ 0 w 2549751"/>
              <a:gd name="connsiteY18" fmla="*/ 1981168 h 4733165"/>
              <a:gd name="connsiteX19" fmla="*/ 0 w 2549751"/>
              <a:gd name="connsiteY19" fmla="*/ 1257670 h 4733165"/>
              <a:gd name="connsiteX20" fmla="*/ 0 w 2549751"/>
              <a:gd name="connsiteY20" fmla="*/ 0 h 4733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549751" h="4733165" fill="none" extrusionOk="0">
                <a:moveTo>
                  <a:pt x="0" y="0"/>
                </a:moveTo>
                <a:cubicBezTo>
                  <a:pt x="157855" y="10826"/>
                  <a:pt x="354673" y="-20690"/>
                  <a:pt x="586443" y="0"/>
                </a:cubicBezTo>
                <a:cubicBezTo>
                  <a:pt x="818213" y="20690"/>
                  <a:pt x="904121" y="16290"/>
                  <a:pt x="1147388" y="0"/>
                </a:cubicBezTo>
                <a:cubicBezTo>
                  <a:pt x="1390655" y="-16290"/>
                  <a:pt x="1531886" y="-8223"/>
                  <a:pt x="1835821" y="0"/>
                </a:cubicBezTo>
                <a:cubicBezTo>
                  <a:pt x="2139756" y="8223"/>
                  <a:pt x="2385138" y="-4352"/>
                  <a:pt x="2549751" y="0"/>
                </a:cubicBezTo>
                <a:cubicBezTo>
                  <a:pt x="2582664" y="254487"/>
                  <a:pt x="2544586" y="440691"/>
                  <a:pt x="2549751" y="723498"/>
                </a:cubicBezTo>
                <a:cubicBezTo>
                  <a:pt x="2554916" y="1006305"/>
                  <a:pt x="2516213" y="1115571"/>
                  <a:pt x="2549751" y="1399665"/>
                </a:cubicBezTo>
                <a:cubicBezTo>
                  <a:pt x="2583289" y="1683759"/>
                  <a:pt x="2560752" y="1773363"/>
                  <a:pt x="2549751" y="2028499"/>
                </a:cubicBezTo>
                <a:cubicBezTo>
                  <a:pt x="2538750" y="2283635"/>
                  <a:pt x="2541429" y="2587318"/>
                  <a:pt x="2549751" y="2751997"/>
                </a:cubicBezTo>
                <a:cubicBezTo>
                  <a:pt x="2558073" y="2916676"/>
                  <a:pt x="2548959" y="3182611"/>
                  <a:pt x="2549751" y="3522827"/>
                </a:cubicBezTo>
                <a:cubicBezTo>
                  <a:pt x="2550544" y="3863043"/>
                  <a:pt x="2577002" y="4208473"/>
                  <a:pt x="2549751" y="4733165"/>
                </a:cubicBezTo>
                <a:cubicBezTo>
                  <a:pt x="2348999" y="4758710"/>
                  <a:pt x="2074889" y="4732265"/>
                  <a:pt x="1937811" y="4733165"/>
                </a:cubicBezTo>
                <a:cubicBezTo>
                  <a:pt x="1800733" y="4734065"/>
                  <a:pt x="1610624" y="4732239"/>
                  <a:pt x="1300373" y="4733165"/>
                </a:cubicBezTo>
                <a:cubicBezTo>
                  <a:pt x="990122" y="4734091"/>
                  <a:pt x="791683" y="4730057"/>
                  <a:pt x="611940" y="4733165"/>
                </a:cubicBezTo>
                <a:cubicBezTo>
                  <a:pt x="432197" y="4736273"/>
                  <a:pt x="300646" y="4726243"/>
                  <a:pt x="0" y="4733165"/>
                </a:cubicBezTo>
                <a:cubicBezTo>
                  <a:pt x="2280" y="4513631"/>
                  <a:pt x="-19611" y="4442789"/>
                  <a:pt x="0" y="4198994"/>
                </a:cubicBezTo>
                <a:cubicBezTo>
                  <a:pt x="19611" y="3955199"/>
                  <a:pt x="-29588" y="3822514"/>
                  <a:pt x="0" y="3475495"/>
                </a:cubicBezTo>
                <a:cubicBezTo>
                  <a:pt x="29588" y="3128476"/>
                  <a:pt x="-37754" y="2979011"/>
                  <a:pt x="0" y="2704666"/>
                </a:cubicBezTo>
                <a:cubicBezTo>
                  <a:pt x="37754" y="2430321"/>
                  <a:pt x="26281" y="2152961"/>
                  <a:pt x="0" y="1981168"/>
                </a:cubicBezTo>
                <a:cubicBezTo>
                  <a:pt x="-26281" y="1809375"/>
                  <a:pt x="-18698" y="1535145"/>
                  <a:pt x="0" y="1257670"/>
                </a:cubicBezTo>
                <a:cubicBezTo>
                  <a:pt x="18698" y="980195"/>
                  <a:pt x="1666" y="592639"/>
                  <a:pt x="0" y="0"/>
                </a:cubicBezTo>
                <a:close/>
              </a:path>
              <a:path w="2549751" h="4733165" stroke="0" extrusionOk="0">
                <a:moveTo>
                  <a:pt x="0" y="0"/>
                </a:moveTo>
                <a:cubicBezTo>
                  <a:pt x="311958" y="-9160"/>
                  <a:pt x="370435" y="-21245"/>
                  <a:pt x="688433" y="0"/>
                </a:cubicBezTo>
                <a:cubicBezTo>
                  <a:pt x="1006431" y="21245"/>
                  <a:pt x="1069333" y="-26459"/>
                  <a:pt x="1325871" y="0"/>
                </a:cubicBezTo>
                <a:cubicBezTo>
                  <a:pt x="1582409" y="26459"/>
                  <a:pt x="1775613" y="5671"/>
                  <a:pt x="1912313" y="0"/>
                </a:cubicBezTo>
                <a:cubicBezTo>
                  <a:pt x="2049013" y="-5671"/>
                  <a:pt x="2366498" y="4321"/>
                  <a:pt x="2549751" y="0"/>
                </a:cubicBezTo>
                <a:cubicBezTo>
                  <a:pt x="2534104" y="325253"/>
                  <a:pt x="2545507" y="459140"/>
                  <a:pt x="2549751" y="770830"/>
                </a:cubicBezTo>
                <a:cubicBezTo>
                  <a:pt x="2553996" y="1082520"/>
                  <a:pt x="2535496" y="1159920"/>
                  <a:pt x="2549751" y="1446996"/>
                </a:cubicBezTo>
                <a:cubicBezTo>
                  <a:pt x="2564006" y="1734072"/>
                  <a:pt x="2531401" y="1716980"/>
                  <a:pt x="2549751" y="1981168"/>
                </a:cubicBezTo>
                <a:cubicBezTo>
                  <a:pt x="2568101" y="2245356"/>
                  <a:pt x="2532963" y="2336143"/>
                  <a:pt x="2549751" y="2515339"/>
                </a:cubicBezTo>
                <a:cubicBezTo>
                  <a:pt x="2566539" y="2694535"/>
                  <a:pt x="2546973" y="2857950"/>
                  <a:pt x="2549751" y="3144174"/>
                </a:cubicBezTo>
                <a:cubicBezTo>
                  <a:pt x="2552529" y="3430399"/>
                  <a:pt x="2552772" y="3654240"/>
                  <a:pt x="2549751" y="3867672"/>
                </a:cubicBezTo>
                <a:cubicBezTo>
                  <a:pt x="2546730" y="4081104"/>
                  <a:pt x="2569077" y="4343293"/>
                  <a:pt x="2549751" y="4733165"/>
                </a:cubicBezTo>
                <a:cubicBezTo>
                  <a:pt x="2269479" y="4715008"/>
                  <a:pt x="2127899" y="4738089"/>
                  <a:pt x="1937811" y="4733165"/>
                </a:cubicBezTo>
                <a:cubicBezTo>
                  <a:pt x="1747723" y="4728241"/>
                  <a:pt x="1594260" y="4743535"/>
                  <a:pt x="1351368" y="4733165"/>
                </a:cubicBezTo>
                <a:cubicBezTo>
                  <a:pt x="1108476" y="4722795"/>
                  <a:pt x="863603" y="4750051"/>
                  <a:pt x="739428" y="4733165"/>
                </a:cubicBezTo>
                <a:cubicBezTo>
                  <a:pt x="615253" y="4716279"/>
                  <a:pt x="225164" y="4757480"/>
                  <a:pt x="0" y="4733165"/>
                </a:cubicBezTo>
                <a:cubicBezTo>
                  <a:pt x="6966" y="4559213"/>
                  <a:pt x="717" y="4323450"/>
                  <a:pt x="0" y="3962335"/>
                </a:cubicBezTo>
                <a:cubicBezTo>
                  <a:pt x="-717" y="3601220"/>
                  <a:pt x="-29563" y="3524225"/>
                  <a:pt x="0" y="3238837"/>
                </a:cubicBezTo>
                <a:cubicBezTo>
                  <a:pt x="29563" y="2953449"/>
                  <a:pt x="311" y="2861407"/>
                  <a:pt x="0" y="2657334"/>
                </a:cubicBezTo>
                <a:cubicBezTo>
                  <a:pt x="-311" y="2453261"/>
                  <a:pt x="-14389" y="2203242"/>
                  <a:pt x="0" y="2075831"/>
                </a:cubicBezTo>
                <a:cubicBezTo>
                  <a:pt x="14389" y="1948420"/>
                  <a:pt x="20450" y="1786508"/>
                  <a:pt x="0" y="1541659"/>
                </a:cubicBezTo>
                <a:cubicBezTo>
                  <a:pt x="-20450" y="1296810"/>
                  <a:pt x="-7220" y="1125442"/>
                  <a:pt x="0" y="960156"/>
                </a:cubicBezTo>
                <a:cubicBezTo>
                  <a:pt x="7220" y="794870"/>
                  <a:pt x="-43536" y="264883"/>
                  <a:pt x="0" y="0"/>
                </a:cubicBezTo>
                <a:close/>
              </a:path>
            </a:pathLst>
          </a:custGeom>
          <a:ln w="38100">
            <a:solidFill>
              <a:schemeClr val="accent6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98176570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</p:pic>
      <p:pic>
        <p:nvPicPr>
          <p:cNvPr id="10" name="Afbeelding 9" descr="Afbeelding met tekening, schets, kunst, verven&#10;&#10;Door AI gegenereerde inhoud is mogelijk onjuist.">
            <a:extLst>
              <a:ext uri="{FF2B5EF4-FFF2-40B4-BE49-F238E27FC236}">
                <a16:creationId xmlns:a16="http://schemas.microsoft.com/office/drawing/2014/main" id="{0B8460F1-706F-B3E8-EC75-A22356ACDF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62768" y="-95107"/>
            <a:ext cx="2545894" cy="4726004"/>
          </a:xfrm>
          <a:custGeom>
            <a:avLst/>
            <a:gdLst>
              <a:gd name="connsiteX0" fmla="*/ 0 w 2545894"/>
              <a:gd name="connsiteY0" fmla="*/ 0 h 4726004"/>
              <a:gd name="connsiteX1" fmla="*/ 585556 w 2545894"/>
              <a:gd name="connsiteY1" fmla="*/ 0 h 4726004"/>
              <a:gd name="connsiteX2" fmla="*/ 1145652 w 2545894"/>
              <a:gd name="connsiteY2" fmla="*/ 0 h 4726004"/>
              <a:gd name="connsiteX3" fmla="*/ 1833044 w 2545894"/>
              <a:gd name="connsiteY3" fmla="*/ 0 h 4726004"/>
              <a:gd name="connsiteX4" fmla="*/ 2545894 w 2545894"/>
              <a:gd name="connsiteY4" fmla="*/ 0 h 4726004"/>
              <a:gd name="connsiteX5" fmla="*/ 2545894 w 2545894"/>
              <a:gd name="connsiteY5" fmla="*/ 722403 h 4726004"/>
              <a:gd name="connsiteX6" fmla="*/ 2545894 w 2545894"/>
              <a:gd name="connsiteY6" fmla="*/ 1397547 h 4726004"/>
              <a:gd name="connsiteX7" fmla="*/ 2545894 w 2545894"/>
              <a:gd name="connsiteY7" fmla="*/ 2025430 h 4726004"/>
              <a:gd name="connsiteX8" fmla="*/ 2545894 w 2545894"/>
              <a:gd name="connsiteY8" fmla="*/ 2747834 h 4726004"/>
              <a:gd name="connsiteX9" fmla="*/ 2545894 w 2545894"/>
              <a:gd name="connsiteY9" fmla="*/ 3517497 h 4726004"/>
              <a:gd name="connsiteX10" fmla="*/ 2545894 w 2545894"/>
              <a:gd name="connsiteY10" fmla="*/ 4726004 h 4726004"/>
              <a:gd name="connsiteX11" fmla="*/ 1934879 w 2545894"/>
              <a:gd name="connsiteY11" fmla="*/ 4726004 h 4726004"/>
              <a:gd name="connsiteX12" fmla="*/ 1298406 w 2545894"/>
              <a:gd name="connsiteY12" fmla="*/ 4726004 h 4726004"/>
              <a:gd name="connsiteX13" fmla="*/ 611015 w 2545894"/>
              <a:gd name="connsiteY13" fmla="*/ 4726004 h 4726004"/>
              <a:gd name="connsiteX14" fmla="*/ 0 w 2545894"/>
              <a:gd name="connsiteY14" fmla="*/ 4726004 h 4726004"/>
              <a:gd name="connsiteX15" fmla="*/ 0 w 2545894"/>
              <a:gd name="connsiteY15" fmla="*/ 4192641 h 4726004"/>
              <a:gd name="connsiteX16" fmla="*/ 0 w 2545894"/>
              <a:gd name="connsiteY16" fmla="*/ 3470237 h 4726004"/>
              <a:gd name="connsiteX17" fmla="*/ 0 w 2545894"/>
              <a:gd name="connsiteY17" fmla="*/ 2700574 h 4726004"/>
              <a:gd name="connsiteX18" fmla="*/ 0 w 2545894"/>
              <a:gd name="connsiteY18" fmla="*/ 1978170 h 4726004"/>
              <a:gd name="connsiteX19" fmla="*/ 0 w 2545894"/>
              <a:gd name="connsiteY19" fmla="*/ 1255767 h 4726004"/>
              <a:gd name="connsiteX20" fmla="*/ 0 w 2545894"/>
              <a:gd name="connsiteY20" fmla="*/ 0 h 4726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545894" h="4726004" fill="none" extrusionOk="0">
                <a:moveTo>
                  <a:pt x="0" y="0"/>
                </a:moveTo>
                <a:cubicBezTo>
                  <a:pt x="117432" y="390"/>
                  <a:pt x="337078" y="16723"/>
                  <a:pt x="585556" y="0"/>
                </a:cubicBezTo>
                <a:cubicBezTo>
                  <a:pt x="834034" y="-16723"/>
                  <a:pt x="1003625" y="-5907"/>
                  <a:pt x="1145652" y="0"/>
                </a:cubicBezTo>
                <a:cubicBezTo>
                  <a:pt x="1287679" y="5907"/>
                  <a:pt x="1502502" y="27671"/>
                  <a:pt x="1833044" y="0"/>
                </a:cubicBezTo>
                <a:cubicBezTo>
                  <a:pt x="2163586" y="-27671"/>
                  <a:pt x="2322837" y="18206"/>
                  <a:pt x="2545894" y="0"/>
                </a:cubicBezTo>
                <a:cubicBezTo>
                  <a:pt x="2566698" y="159235"/>
                  <a:pt x="2547873" y="407829"/>
                  <a:pt x="2545894" y="722403"/>
                </a:cubicBezTo>
                <a:cubicBezTo>
                  <a:pt x="2543915" y="1036977"/>
                  <a:pt x="2568724" y="1160137"/>
                  <a:pt x="2545894" y="1397547"/>
                </a:cubicBezTo>
                <a:cubicBezTo>
                  <a:pt x="2523064" y="1634957"/>
                  <a:pt x="2571372" y="1855028"/>
                  <a:pt x="2545894" y="2025430"/>
                </a:cubicBezTo>
                <a:cubicBezTo>
                  <a:pt x="2520416" y="2195832"/>
                  <a:pt x="2576750" y="2515873"/>
                  <a:pt x="2545894" y="2747834"/>
                </a:cubicBezTo>
                <a:cubicBezTo>
                  <a:pt x="2515038" y="2979795"/>
                  <a:pt x="2567707" y="3142622"/>
                  <a:pt x="2545894" y="3517497"/>
                </a:cubicBezTo>
                <a:cubicBezTo>
                  <a:pt x="2524081" y="3892372"/>
                  <a:pt x="2520006" y="4335632"/>
                  <a:pt x="2545894" y="4726004"/>
                </a:cubicBezTo>
                <a:cubicBezTo>
                  <a:pt x="2276120" y="4752127"/>
                  <a:pt x="2236344" y="4726084"/>
                  <a:pt x="1934879" y="4726004"/>
                </a:cubicBezTo>
                <a:cubicBezTo>
                  <a:pt x="1633414" y="4725924"/>
                  <a:pt x="1599115" y="4756707"/>
                  <a:pt x="1298406" y="4726004"/>
                </a:cubicBezTo>
                <a:cubicBezTo>
                  <a:pt x="997697" y="4695301"/>
                  <a:pt x="869344" y="4744430"/>
                  <a:pt x="611015" y="4726004"/>
                </a:cubicBezTo>
                <a:cubicBezTo>
                  <a:pt x="352686" y="4707578"/>
                  <a:pt x="284479" y="4708092"/>
                  <a:pt x="0" y="4726004"/>
                </a:cubicBezTo>
                <a:cubicBezTo>
                  <a:pt x="-8773" y="4467603"/>
                  <a:pt x="-9920" y="4440186"/>
                  <a:pt x="0" y="4192641"/>
                </a:cubicBezTo>
                <a:cubicBezTo>
                  <a:pt x="9920" y="3945096"/>
                  <a:pt x="3503" y="3803585"/>
                  <a:pt x="0" y="3470237"/>
                </a:cubicBezTo>
                <a:cubicBezTo>
                  <a:pt x="-3503" y="3136889"/>
                  <a:pt x="32274" y="2882023"/>
                  <a:pt x="0" y="2700574"/>
                </a:cubicBezTo>
                <a:cubicBezTo>
                  <a:pt x="-32274" y="2519125"/>
                  <a:pt x="-13704" y="2197455"/>
                  <a:pt x="0" y="1978170"/>
                </a:cubicBezTo>
                <a:cubicBezTo>
                  <a:pt x="13704" y="1758885"/>
                  <a:pt x="-2608" y="1461186"/>
                  <a:pt x="0" y="1255767"/>
                </a:cubicBezTo>
                <a:cubicBezTo>
                  <a:pt x="2608" y="1050348"/>
                  <a:pt x="-35578" y="346462"/>
                  <a:pt x="0" y="0"/>
                </a:cubicBezTo>
                <a:close/>
              </a:path>
              <a:path w="2545894" h="4726004" stroke="0" extrusionOk="0">
                <a:moveTo>
                  <a:pt x="0" y="0"/>
                </a:moveTo>
                <a:cubicBezTo>
                  <a:pt x="336426" y="-24914"/>
                  <a:pt x="448962" y="24638"/>
                  <a:pt x="687391" y="0"/>
                </a:cubicBezTo>
                <a:cubicBezTo>
                  <a:pt x="925820" y="-24638"/>
                  <a:pt x="1154445" y="-27904"/>
                  <a:pt x="1323865" y="0"/>
                </a:cubicBezTo>
                <a:cubicBezTo>
                  <a:pt x="1493285" y="27904"/>
                  <a:pt x="1690593" y="14896"/>
                  <a:pt x="1909421" y="0"/>
                </a:cubicBezTo>
                <a:cubicBezTo>
                  <a:pt x="2128249" y="-14896"/>
                  <a:pt x="2322855" y="4983"/>
                  <a:pt x="2545894" y="0"/>
                </a:cubicBezTo>
                <a:cubicBezTo>
                  <a:pt x="2568102" y="269931"/>
                  <a:pt x="2543729" y="407325"/>
                  <a:pt x="2545894" y="769664"/>
                </a:cubicBezTo>
                <a:cubicBezTo>
                  <a:pt x="2548059" y="1132003"/>
                  <a:pt x="2575087" y="1114069"/>
                  <a:pt x="2545894" y="1444807"/>
                </a:cubicBezTo>
                <a:cubicBezTo>
                  <a:pt x="2516701" y="1775545"/>
                  <a:pt x="2540962" y="1769745"/>
                  <a:pt x="2545894" y="1978170"/>
                </a:cubicBezTo>
                <a:cubicBezTo>
                  <a:pt x="2550826" y="2186595"/>
                  <a:pt x="2551132" y="2377000"/>
                  <a:pt x="2545894" y="2511534"/>
                </a:cubicBezTo>
                <a:cubicBezTo>
                  <a:pt x="2540656" y="2646068"/>
                  <a:pt x="2574552" y="2836018"/>
                  <a:pt x="2545894" y="3139417"/>
                </a:cubicBezTo>
                <a:cubicBezTo>
                  <a:pt x="2517236" y="3442816"/>
                  <a:pt x="2519577" y="3601470"/>
                  <a:pt x="2545894" y="3861820"/>
                </a:cubicBezTo>
                <a:cubicBezTo>
                  <a:pt x="2572211" y="4122170"/>
                  <a:pt x="2517429" y="4446860"/>
                  <a:pt x="2545894" y="4726004"/>
                </a:cubicBezTo>
                <a:cubicBezTo>
                  <a:pt x="2375154" y="4756397"/>
                  <a:pt x="2117780" y="4740521"/>
                  <a:pt x="1934879" y="4726004"/>
                </a:cubicBezTo>
                <a:cubicBezTo>
                  <a:pt x="1751978" y="4711487"/>
                  <a:pt x="1595945" y="4715138"/>
                  <a:pt x="1349324" y="4726004"/>
                </a:cubicBezTo>
                <a:cubicBezTo>
                  <a:pt x="1102703" y="4736870"/>
                  <a:pt x="910288" y="4735971"/>
                  <a:pt x="738309" y="4726004"/>
                </a:cubicBezTo>
                <a:cubicBezTo>
                  <a:pt x="566331" y="4716037"/>
                  <a:pt x="266612" y="4728757"/>
                  <a:pt x="0" y="4726004"/>
                </a:cubicBezTo>
                <a:cubicBezTo>
                  <a:pt x="-11065" y="4346736"/>
                  <a:pt x="-11976" y="4193305"/>
                  <a:pt x="0" y="3956340"/>
                </a:cubicBezTo>
                <a:cubicBezTo>
                  <a:pt x="11976" y="3719375"/>
                  <a:pt x="22991" y="3456250"/>
                  <a:pt x="0" y="3233937"/>
                </a:cubicBezTo>
                <a:cubicBezTo>
                  <a:pt x="-22991" y="3011624"/>
                  <a:pt x="20042" y="2911668"/>
                  <a:pt x="0" y="2653314"/>
                </a:cubicBezTo>
                <a:cubicBezTo>
                  <a:pt x="-20042" y="2394960"/>
                  <a:pt x="-3952" y="2356500"/>
                  <a:pt x="0" y="2072690"/>
                </a:cubicBezTo>
                <a:cubicBezTo>
                  <a:pt x="3952" y="1788880"/>
                  <a:pt x="8091" y="1777840"/>
                  <a:pt x="0" y="1539327"/>
                </a:cubicBezTo>
                <a:cubicBezTo>
                  <a:pt x="-8091" y="1300814"/>
                  <a:pt x="27182" y="1088295"/>
                  <a:pt x="0" y="958704"/>
                </a:cubicBezTo>
                <a:cubicBezTo>
                  <a:pt x="-27182" y="829113"/>
                  <a:pt x="20913" y="469964"/>
                  <a:pt x="0" y="0"/>
                </a:cubicBezTo>
                <a:close/>
              </a:path>
            </a:pathLst>
          </a:custGeom>
          <a:ln w="38100">
            <a:solidFill>
              <a:schemeClr val="accent6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98176570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</p:pic>
      <p:pic>
        <p:nvPicPr>
          <p:cNvPr id="12" name="Afbeelding 11" descr="Afbeelding met tekening, schets, verven, Kinderkunst&#10;&#10;Door AI gegenereerde inhoud is mogelijk onjuist.">
            <a:extLst>
              <a:ext uri="{FF2B5EF4-FFF2-40B4-BE49-F238E27FC236}">
                <a16:creationId xmlns:a16="http://schemas.microsoft.com/office/drawing/2014/main" id="{7654F20E-4585-C91B-D081-0659B9CC10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62770" y="2588846"/>
            <a:ext cx="2545894" cy="4726006"/>
          </a:xfrm>
          <a:custGeom>
            <a:avLst/>
            <a:gdLst>
              <a:gd name="connsiteX0" fmla="*/ 0 w 2545894"/>
              <a:gd name="connsiteY0" fmla="*/ 0 h 4726006"/>
              <a:gd name="connsiteX1" fmla="*/ 585556 w 2545894"/>
              <a:gd name="connsiteY1" fmla="*/ 0 h 4726006"/>
              <a:gd name="connsiteX2" fmla="*/ 1145652 w 2545894"/>
              <a:gd name="connsiteY2" fmla="*/ 0 h 4726006"/>
              <a:gd name="connsiteX3" fmla="*/ 1833044 w 2545894"/>
              <a:gd name="connsiteY3" fmla="*/ 0 h 4726006"/>
              <a:gd name="connsiteX4" fmla="*/ 2545894 w 2545894"/>
              <a:gd name="connsiteY4" fmla="*/ 0 h 4726006"/>
              <a:gd name="connsiteX5" fmla="*/ 2545894 w 2545894"/>
              <a:gd name="connsiteY5" fmla="*/ 722404 h 4726006"/>
              <a:gd name="connsiteX6" fmla="*/ 2545894 w 2545894"/>
              <a:gd name="connsiteY6" fmla="*/ 1397547 h 4726006"/>
              <a:gd name="connsiteX7" fmla="*/ 2545894 w 2545894"/>
              <a:gd name="connsiteY7" fmla="*/ 2025431 h 4726006"/>
              <a:gd name="connsiteX8" fmla="*/ 2545894 w 2545894"/>
              <a:gd name="connsiteY8" fmla="*/ 2747835 h 4726006"/>
              <a:gd name="connsiteX9" fmla="*/ 2545894 w 2545894"/>
              <a:gd name="connsiteY9" fmla="*/ 3517499 h 4726006"/>
              <a:gd name="connsiteX10" fmla="*/ 2545894 w 2545894"/>
              <a:gd name="connsiteY10" fmla="*/ 4726006 h 4726006"/>
              <a:gd name="connsiteX11" fmla="*/ 1934879 w 2545894"/>
              <a:gd name="connsiteY11" fmla="*/ 4726006 h 4726006"/>
              <a:gd name="connsiteX12" fmla="*/ 1298406 w 2545894"/>
              <a:gd name="connsiteY12" fmla="*/ 4726006 h 4726006"/>
              <a:gd name="connsiteX13" fmla="*/ 611015 w 2545894"/>
              <a:gd name="connsiteY13" fmla="*/ 4726006 h 4726006"/>
              <a:gd name="connsiteX14" fmla="*/ 0 w 2545894"/>
              <a:gd name="connsiteY14" fmla="*/ 4726006 h 4726006"/>
              <a:gd name="connsiteX15" fmla="*/ 0 w 2545894"/>
              <a:gd name="connsiteY15" fmla="*/ 4192642 h 4726006"/>
              <a:gd name="connsiteX16" fmla="*/ 0 w 2545894"/>
              <a:gd name="connsiteY16" fmla="*/ 3470239 h 4726006"/>
              <a:gd name="connsiteX17" fmla="*/ 0 w 2545894"/>
              <a:gd name="connsiteY17" fmla="*/ 2700575 h 4726006"/>
              <a:gd name="connsiteX18" fmla="*/ 0 w 2545894"/>
              <a:gd name="connsiteY18" fmla="*/ 1978171 h 4726006"/>
              <a:gd name="connsiteX19" fmla="*/ 0 w 2545894"/>
              <a:gd name="connsiteY19" fmla="*/ 1255767 h 4726006"/>
              <a:gd name="connsiteX20" fmla="*/ 0 w 2545894"/>
              <a:gd name="connsiteY20" fmla="*/ 0 h 4726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545894" h="4726006" fill="none" extrusionOk="0">
                <a:moveTo>
                  <a:pt x="0" y="0"/>
                </a:moveTo>
                <a:cubicBezTo>
                  <a:pt x="117432" y="390"/>
                  <a:pt x="337078" y="16723"/>
                  <a:pt x="585556" y="0"/>
                </a:cubicBezTo>
                <a:cubicBezTo>
                  <a:pt x="834034" y="-16723"/>
                  <a:pt x="1003625" y="-5907"/>
                  <a:pt x="1145652" y="0"/>
                </a:cubicBezTo>
                <a:cubicBezTo>
                  <a:pt x="1287679" y="5907"/>
                  <a:pt x="1502502" y="27671"/>
                  <a:pt x="1833044" y="0"/>
                </a:cubicBezTo>
                <a:cubicBezTo>
                  <a:pt x="2163586" y="-27671"/>
                  <a:pt x="2322837" y="18206"/>
                  <a:pt x="2545894" y="0"/>
                </a:cubicBezTo>
                <a:cubicBezTo>
                  <a:pt x="2566973" y="154366"/>
                  <a:pt x="2552558" y="403697"/>
                  <a:pt x="2545894" y="722404"/>
                </a:cubicBezTo>
                <a:cubicBezTo>
                  <a:pt x="2539230" y="1041111"/>
                  <a:pt x="2567854" y="1162959"/>
                  <a:pt x="2545894" y="1397547"/>
                </a:cubicBezTo>
                <a:cubicBezTo>
                  <a:pt x="2523934" y="1632135"/>
                  <a:pt x="2574663" y="1853551"/>
                  <a:pt x="2545894" y="2025431"/>
                </a:cubicBezTo>
                <a:cubicBezTo>
                  <a:pt x="2517125" y="2197311"/>
                  <a:pt x="2576750" y="2515874"/>
                  <a:pt x="2545894" y="2747835"/>
                </a:cubicBezTo>
                <a:cubicBezTo>
                  <a:pt x="2515038" y="2979796"/>
                  <a:pt x="2572641" y="3137501"/>
                  <a:pt x="2545894" y="3517499"/>
                </a:cubicBezTo>
                <a:cubicBezTo>
                  <a:pt x="2519147" y="3897497"/>
                  <a:pt x="2520006" y="4335634"/>
                  <a:pt x="2545894" y="4726006"/>
                </a:cubicBezTo>
                <a:cubicBezTo>
                  <a:pt x="2276120" y="4752129"/>
                  <a:pt x="2236344" y="4726086"/>
                  <a:pt x="1934879" y="4726006"/>
                </a:cubicBezTo>
                <a:cubicBezTo>
                  <a:pt x="1633414" y="4725926"/>
                  <a:pt x="1599115" y="4756709"/>
                  <a:pt x="1298406" y="4726006"/>
                </a:cubicBezTo>
                <a:cubicBezTo>
                  <a:pt x="997697" y="4695303"/>
                  <a:pt x="869344" y="4744432"/>
                  <a:pt x="611015" y="4726006"/>
                </a:cubicBezTo>
                <a:cubicBezTo>
                  <a:pt x="352686" y="4707580"/>
                  <a:pt x="284479" y="4708094"/>
                  <a:pt x="0" y="4726006"/>
                </a:cubicBezTo>
                <a:cubicBezTo>
                  <a:pt x="-16032" y="4473207"/>
                  <a:pt x="-11585" y="4444149"/>
                  <a:pt x="0" y="4192642"/>
                </a:cubicBezTo>
                <a:cubicBezTo>
                  <a:pt x="11585" y="3941135"/>
                  <a:pt x="6639" y="3798421"/>
                  <a:pt x="0" y="3470239"/>
                </a:cubicBezTo>
                <a:cubicBezTo>
                  <a:pt x="-6639" y="3142057"/>
                  <a:pt x="27785" y="2886665"/>
                  <a:pt x="0" y="2700575"/>
                </a:cubicBezTo>
                <a:cubicBezTo>
                  <a:pt x="-27785" y="2514485"/>
                  <a:pt x="-13704" y="2197456"/>
                  <a:pt x="0" y="1978171"/>
                </a:cubicBezTo>
                <a:cubicBezTo>
                  <a:pt x="13704" y="1758886"/>
                  <a:pt x="-7116" y="1463234"/>
                  <a:pt x="0" y="1255767"/>
                </a:cubicBezTo>
                <a:cubicBezTo>
                  <a:pt x="7116" y="1048300"/>
                  <a:pt x="-35578" y="346462"/>
                  <a:pt x="0" y="0"/>
                </a:cubicBezTo>
                <a:close/>
              </a:path>
              <a:path w="2545894" h="4726006" stroke="0" extrusionOk="0">
                <a:moveTo>
                  <a:pt x="0" y="0"/>
                </a:moveTo>
                <a:cubicBezTo>
                  <a:pt x="336426" y="-24914"/>
                  <a:pt x="448962" y="24638"/>
                  <a:pt x="687391" y="0"/>
                </a:cubicBezTo>
                <a:cubicBezTo>
                  <a:pt x="925820" y="-24638"/>
                  <a:pt x="1154445" y="-27904"/>
                  <a:pt x="1323865" y="0"/>
                </a:cubicBezTo>
                <a:cubicBezTo>
                  <a:pt x="1493285" y="27904"/>
                  <a:pt x="1690593" y="14896"/>
                  <a:pt x="1909421" y="0"/>
                </a:cubicBezTo>
                <a:cubicBezTo>
                  <a:pt x="2128249" y="-14896"/>
                  <a:pt x="2322855" y="4983"/>
                  <a:pt x="2545894" y="0"/>
                </a:cubicBezTo>
                <a:cubicBezTo>
                  <a:pt x="2568102" y="269931"/>
                  <a:pt x="2543729" y="407325"/>
                  <a:pt x="2545894" y="769664"/>
                </a:cubicBezTo>
                <a:cubicBezTo>
                  <a:pt x="2548059" y="1132003"/>
                  <a:pt x="2512619" y="1113716"/>
                  <a:pt x="2545894" y="1444808"/>
                </a:cubicBezTo>
                <a:cubicBezTo>
                  <a:pt x="2579169" y="1775900"/>
                  <a:pt x="2540962" y="1769746"/>
                  <a:pt x="2545894" y="1978171"/>
                </a:cubicBezTo>
                <a:cubicBezTo>
                  <a:pt x="2550826" y="2186596"/>
                  <a:pt x="2551132" y="2377001"/>
                  <a:pt x="2545894" y="2511535"/>
                </a:cubicBezTo>
                <a:cubicBezTo>
                  <a:pt x="2540656" y="2646069"/>
                  <a:pt x="2574552" y="2836019"/>
                  <a:pt x="2545894" y="3139418"/>
                </a:cubicBezTo>
                <a:cubicBezTo>
                  <a:pt x="2517236" y="3442817"/>
                  <a:pt x="2520925" y="3595965"/>
                  <a:pt x="2545894" y="3861822"/>
                </a:cubicBezTo>
                <a:cubicBezTo>
                  <a:pt x="2570863" y="4127679"/>
                  <a:pt x="2517429" y="4446862"/>
                  <a:pt x="2545894" y="4726006"/>
                </a:cubicBezTo>
                <a:cubicBezTo>
                  <a:pt x="2375154" y="4756399"/>
                  <a:pt x="2117780" y="4740523"/>
                  <a:pt x="1934879" y="4726006"/>
                </a:cubicBezTo>
                <a:cubicBezTo>
                  <a:pt x="1751978" y="4711489"/>
                  <a:pt x="1595945" y="4715140"/>
                  <a:pt x="1349324" y="4726006"/>
                </a:cubicBezTo>
                <a:cubicBezTo>
                  <a:pt x="1102703" y="4736872"/>
                  <a:pt x="910288" y="4735973"/>
                  <a:pt x="738309" y="4726006"/>
                </a:cubicBezTo>
                <a:cubicBezTo>
                  <a:pt x="566331" y="4716039"/>
                  <a:pt x="266612" y="4728759"/>
                  <a:pt x="0" y="4726006"/>
                </a:cubicBezTo>
                <a:cubicBezTo>
                  <a:pt x="-11065" y="4346738"/>
                  <a:pt x="-11976" y="4193307"/>
                  <a:pt x="0" y="3956342"/>
                </a:cubicBezTo>
                <a:cubicBezTo>
                  <a:pt x="11976" y="3719377"/>
                  <a:pt x="18450" y="3457300"/>
                  <a:pt x="0" y="3233938"/>
                </a:cubicBezTo>
                <a:cubicBezTo>
                  <a:pt x="-18450" y="3010576"/>
                  <a:pt x="20042" y="2911669"/>
                  <a:pt x="0" y="2653315"/>
                </a:cubicBezTo>
                <a:cubicBezTo>
                  <a:pt x="-20042" y="2394961"/>
                  <a:pt x="-3952" y="2356501"/>
                  <a:pt x="0" y="2072691"/>
                </a:cubicBezTo>
                <a:cubicBezTo>
                  <a:pt x="3952" y="1788881"/>
                  <a:pt x="8091" y="1777841"/>
                  <a:pt x="0" y="1539328"/>
                </a:cubicBezTo>
                <a:cubicBezTo>
                  <a:pt x="-8091" y="1300815"/>
                  <a:pt x="25028" y="1092895"/>
                  <a:pt x="0" y="958704"/>
                </a:cubicBezTo>
                <a:cubicBezTo>
                  <a:pt x="-25028" y="824513"/>
                  <a:pt x="20913" y="469964"/>
                  <a:pt x="0" y="0"/>
                </a:cubicBezTo>
                <a:close/>
              </a:path>
            </a:pathLst>
          </a:custGeom>
          <a:ln w="38100">
            <a:solidFill>
              <a:schemeClr val="accent6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98176570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</p:pic>
      <p:sp>
        <p:nvSpPr>
          <p:cNvPr id="15" name="Titel 1">
            <a:extLst>
              <a:ext uri="{FF2B5EF4-FFF2-40B4-BE49-F238E27FC236}">
                <a16:creationId xmlns:a16="http://schemas.microsoft.com/office/drawing/2014/main" id="{203D5D13-978B-24BA-3F16-EAB4B305638A}"/>
              </a:ext>
            </a:extLst>
          </p:cNvPr>
          <p:cNvSpPr txBox="1">
            <a:spLocks/>
          </p:cNvSpPr>
          <p:nvPr/>
        </p:nvSpPr>
        <p:spPr>
          <a:xfrm>
            <a:off x="8687594" y="6123535"/>
            <a:ext cx="3247503" cy="4289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20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i="1" dirty="0"/>
              <a:t>Impressies</a:t>
            </a:r>
          </a:p>
        </p:txBody>
      </p: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1709E74B-17DC-3239-E219-8AAC011F314D}"/>
              </a:ext>
            </a:extLst>
          </p:cNvPr>
          <p:cNvCxnSpPr/>
          <p:nvPr/>
        </p:nvCxnSpPr>
        <p:spPr>
          <a:xfrm flipH="1">
            <a:off x="0" y="865101"/>
            <a:ext cx="12192000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8" name="Ondertitel 2">
            <a:extLst>
              <a:ext uri="{FF2B5EF4-FFF2-40B4-BE49-F238E27FC236}">
                <a16:creationId xmlns:a16="http://schemas.microsoft.com/office/drawing/2014/main" id="{CA4187C3-AB61-C307-9086-B1E8881D0D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338014"/>
            <a:ext cx="12192000" cy="504112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nl-NL" sz="2000" b="1" dirty="0">
                <a:solidFill>
                  <a:schemeClr val="bg1"/>
                </a:solidFill>
              </a:rPr>
              <a:t>  </a:t>
            </a:r>
            <a:r>
              <a:rPr lang="nl-NL" sz="2000" b="1" dirty="0" err="1">
                <a:solidFill>
                  <a:schemeClr val="bg1"/>
                </a:solidFill>
              </a:rPr>
              <a:t>Matzerscholenlocatie</a:t>
            </a:r>
            <a:r>
              <a:rPr lang="nl-NL" sz="2000" b="1" dirty="0">
                <a:solidFill>
                  <a:schemeClr val="bg1"/>
                </a:solidFill>
              </a:rPr>
              <a:t>, Wijhe						</a:t>
            </a:r>
            <a:r>
              <a:rPr lang="nl-NL" sz="2000" b="1" i="1" dirty="0">
                <a:solidFill>
                  <a:schemeClr val="bg1"/>
                </a:solidFill>
              </a:rPr>
              <a:t>Impressies, concept</a:t>
            </a:r>
          </a:p>
        </p:txBody>
      </p:sp>
      <p:sp>
        <p:nvSpPr>
          <p:cNvPr id="20" name="Ondertitel 2">
            <a:extLst>
              <a:ext uri="{FF2B5EF4-FFF2-40B4-BE49-F238E27FC236}">
                <a16:creationId xmlns:a16="http://schemas.microsoft.com/office/drawing/2014/main" id="{D8D48AF6-B333-0E3C-9A14-DF826E39C3BB}"/>
              </a:ext>
            </a:extLst>
          </p:cNvPr>
          <p:cNvSpPr txBox="1">
            <a:spLocks/>
          </p:cNvSpPr>
          <p:nvPr/>
        </p:nvSpPr>
        <p:spPr>
          <a:xfrm>
            <a:off x="6958144" y="3783535"/>
            <a:ext cx="4733165" cy="2441261"/>
          </a:xfrm>
          <a:custGeom>
            <a:avLst/>
            <a:gdLst>
              <a:gd name="connsiteX0" fmla="*/ 0 w 4733165"/>
              <a:gd name="connsiteY0" fmla="*/ 0 h 2441261"/>
              <a:gd name="connsiteX1" fmla="*/ 723498 w 4733165"/>
              <a:gd name="connsiteY1" fmla="*/ 0 h 2441261"/>
              <a:gd name="connsiteX2" fmla="*/ 1494328 w 4733165"/>
              <a:gd name="connsiteY2" fmla="*/ 0 h 2441261"/>
              <a:gd name="connsiteX3" fmla="*/ 2028499 w 4733165"/>
              <a:gd name="connsiteY3" fmla="*/ 0 h 2441261"/>
              <a:gd name="connsiteX4" fmla="*/ 2799329 w 4733165"/>
              <a:gd name="connsiteY4" fmla="*/ 0 h 2441261"/>
              <a:gd name="connsiteX5" fmla="*/ 3333500 w 4733165"/>
              <a:gd name="connsiteY5" fmla="*/ 0 h 2441261"/>
              <a:gd name="connsiteX6" fmla="*/ 3867672 w 4733165"/>
              <a:gd name="connsiteY6" fmla="*/ 0 h 2441261"/>
              <a:gd name="connsiteX7" fmla="*/ 4733165 w 4733165"/>
              <a:gd name="connsiteY7" fmla="*/ 0 h 2441261"/>
              <a:gd name="connsiteX8" fmla="*/ 4733165 w 4733165"/>
              <a:gd name="connsiteY8" fmla="*/ 610315 h 2441261"/>
              <a:gd name="connsiteX9" fmla="*/ 4733165 w 4733165"/>
              <a:gd name="connsiteY9" fmla="*/ 1147393 h 2441261"/>
              <a:gd name="connsiteX10" fmla="*/ 4733165 w 4733165"/>
              <a:gd name="connsiteY10" fmla="*/ 1733295 h 2441261"/>
              <a:gd name="connsiteX11" fmla="*/ 4733165 w 4733165"/>
              <a:gd name="connsiteY11" fmla="*/ 2441261 h 2441261"/>
              <a:gd name="connsiteX12" fmla="*/ 4198994 w 4733165"/>
              <a:gd name="connsiteY12" fmla="*/ 2441261 h 2441261"/>
              <a:gd name="connsiteX13" fmla="*/ 3475495 w 4733165"/>
              <a:gd name="connsiteY13" fmla="*/ 2441261 h 2441261"/>
              <a:gd name="connsiteX14" fmla="*/ 2704666 w 4733165"/>
              <a:gd name="connsiteY14" fmla="*/ 2441261 h 2441261"/>
              <a:gd name="connsiteX15" fmla="*/ 1981168 w 4733165"/>
              <a:gd name="connsiteY15" fmla="*/ 2441261 h 2441261"/>
              <a:gd name="connsiteX16" fmla="*/ 1352333 w 4733165"/>
              <a:gd name="connsiteY16" fmla="*/ 2441261 h 2441261"/>
              <a:gd name="connsiteX17" fmla="*/ 581503 w 4733165"/>
              <a:gd name="connsiteY17" fmla="*/ 2441261 h 2441261"/>
              <a:gd name="connsiteX18" fmla="*/ 0 w 4733165"/>
              <a:gd name="connsiteY18" fmla="*/ 2441261 h 2441261"/>
              <a:gd name="connsiteX19" fmla="*/ 0 w 4733165"/>
              <a:gd name="connsiteY19" fmla="*/ 1904184 h 2441261"/>
              <a:gd name="connsiteX20" fmla="*/ 0 w 4733165"/>
              <a:gd name="connsiteY20" fmla="*/ 1293868 h 2441261"/>
              <a:gd name="connsiteX21" fmla="*/ 0 w 4733165"/>
              <a:gd name="connsiteY21" fmla="*/ 659140 h 2441261"/>
              <a:gd name="connsiteX22" fmla="*/ 0 w 4733165"/>
              <a:gd name="connsiteY22" fmla="*/ 0 h 2441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733165" h="2441261" fill="none" extrusionOk="0">
                <a:moveTo>
                  <a:pt x="0" y="0"/>
                </a:moveTo>
                <a:cubicBezTo>
                  <a:pt x="306047" y="9113"/>
                  <a:pt x="552343" y="8197"/>
                  <a:pt x="723498" y="0"/>
                </a:cubicBezTo>
                <a:cubicBezTo>
                  <a:pt x="894653" y="-8197"/>
                  <a:pt x="1326449" y="22846"/>
                  <a:pt x="1494328" y="0"/>
                </a:cubicBezTo>
                <a:cubicBezTo>
                  <a:pt x="1662207" y="-22846"/>
                  <a:pt x="1801712" y="-3414"/>
                  <a:pt x="2028499" y="0"/>
                </a:cubicBezTo>
                <a:cubicBezTo>
                  <a:pt x="2255286" y="3414"/>
                  <a:pt x="2465309" y="27492"/>
                  <a:pt x="2799329" y="0"/>
                </a:cubicBezTo>
                <a:cubicBezTo>
                  <a:pt x="3133349" y="-27492"/>
                  <a:pt x="3185083" y="-23863"/>
                  <a:pt x="3333500" y="0"/>
                </a:cubicBezTo>
                <a:cubicBezTo>
                  <a:pt x="3481917" y="23863"/>
                  <a:pt x="3614889" y="-3030"/>
                  <a:pt x="3867672" y="0"/>
                </a:cubicBezTo>
                <a:cubicBezTo>
                  <a:pt x="4120455" y="3030"/>
                  <a:pt x="4437473" y="-5009"/>
                  <a:pt x="4733165" y="0"/>
                </a:cubicBezTo>
                <a:cubicBezTo>
                  <a:pt x="4726284" y="145047"/>
                  <a:pt x="4757742" y="332426"/>
                  <a:pt x="4733165" y="610315"/>
                </a:cubicBezTo>
                <a:cubicBezTo>
                  <a:pt x="4708588" y="888205"/>
                  <a:pt x="4707115" y="905881"/>
                  <a:pt x="4733165" y="1147393"/>
                </a:cubicBezTo>
                <a:cubicBezTo>
                  <a:pt x="4759215" y="1388905"/>
                  <a:pt x="4711012" y="1494860"/>
                  <a:pt x="4733165" y="1733295"/>
                </a:cubicBezTo>
                <a:cubicBezTo>
                  <a:pt x="4755318" y="1971730"/>
                  <a:pt x="4759568" y="2186780"/>
                  <a:pt x="4733165" y="2441261"/>
                </a:cubicBezTo>
                <a:cubicBezTo>
                  <a:pt x="4526222" y="2421884"/>
                  <a:pt x="4315690" y="2462692"/>
                  <a:pt x="4198994" y="2441261"/>
                </a:cubicBezTo>
                <a:cubicBezTo>
                  <a:pt x="4082298" y="2419830"/>
                  <a:pt x="3711332" y="2447471"/>
                  <a:pt x="3475495" y="2441261"/>
                </a:cubicBezTo>
                <a:cubicBezTo>
                  <a:pt x="3239658" y="2435051"/>
                  <a:pt x="2982031" y="2477999"/>
                  <a:pt x="2704666" y="2441261"/>
                </a:cubicBezTo>
                <a:cubicBezTo>
                  <a:pt x="2427301" y="2404523"/>
                  <a:pt x="2261719" y="2415850"/>
                  <a:pt x="1981168" y="2441261"/>
                </a:cubicBezTo>
                <a:cubicBezTo>
                  <a:pt x="1700617" y="2466672"/>
                  <a:pt x="1591604" y="2447669"/>
                  <a:pt x="1352333" y="2441261"/>
                </a:cubicBezTo>
                <a:cubicBezTo>
                  <a:pt x="1113063" y="2434853"/>
                  <a:pt x="803943" y="2432120"/>
                  <a:pt x="581503" y="2441261"/>
                </a:cubicBezTo>
                <a:cubicBezTo>
                  <a:pt x="359063" y="2450403"/>
                  <a:pt x="245549" y="2417696"/>
                  <a:pt x="0" y="2441261"/>
                </a:cubicBezTo>
                <a:cubicBezTo>
                  <a:pt x="4581" y="2303531"/>
                  <a:pt x="-14021" y="2043149"/>
                  <a:pt x="0" y="1904184"/>
                </a:cubicBezTo>
                <a:cubicBezTo>
                  <a:pt x="14021" y="1765219"/>
                  <a:pt x="29207" y="1566377"/>
                  <a:pt x="0" y="1293868"/>
                </a:cubicBezTo>
                <a:cubicBezTo>
                  <a:pt x="-29207" y="1021359"/>
                  <a:pt x="-10696" y="851605"/>
                  <a:pt x="0" y="659140"/>
                </a:cubicBezTo>
                <a:cubicBezTo>
                  <a:pt x="10696" y="466675"/>
                  <a:pt x="-6700" y="219274"/>
                  <a:pt x="0" y="0"/>
                </a:cubicBezTo>
                <a:close/>
              </a:path>
              <a:path w="4733165" h="2441261" stroke="0" extrusionOk="0">
                <a:moveTo>
                  <a:pt x="0" y="0"/>
                </a:moveTo>
                <a:cubicBezTo>
                  <a:pt x="161466" y="17350"/>
                  <a:pt x="466169" y="27293"/>
                  <a:pt x="628835" y="0"/>
                </a:cubicBezTo>
                <a:cubicBezTo>
                  <a:pt x="791501" y="-27293"/>
                  <a:pt x="1030760" y="23133"/>
                  <a:pt x="1163006" y="0"/>
                </a:cubicBezTo>
                <a:cubicBezTo>
                  <a:pt x="1295252" y="-23133"/>
                  <a:pt x="1702709" y="-5839"/>
                  <a:pt x="1886504" y="0"/>
                </a:cubicBezTo>
                <a:cubicBezTo>
                  <a:pt x="2070299" y="5839"/>
                  <a:pt x="2198458" y="2777"/>
                  <a:pt x="2468007" y="0"/>
                </a:cubicBezTo>
                <a:cubicBezTo>
                  <a:pt x="2737556" y="-2777"/>
                  <a:pt x="2974271" y="30408"/>
                  <a:pt x="3238837" y="0"/>
                </a:cubicBezTo>
                <a:cubicBezTo>
                  <a:pt x="3503403" y="-30408"/>
                  <a:pt x="3657764" y="9520"/>
                  <a:pt x="3773009" y="0"/>
                </a:cubicBezTo>
                <a:cubicBezTo>
                  <a:pt x="3888254" y="-9520"/>
                  <a:pt x="4371346" y="30369"/>
                  <a:pt x="4733165" y="0"/>
                </a:cubicBezTo>
                <a:cubicBezTo>
                  <a:pt x="4758693" y="113674"/>
                  <a:pt x="4738127" y="382848"/>
                  <a:pt x="4733165" y="537077"/>
                </a:cubicBezTo>
                <a:cubicBezTo>
                  <a:pt x="4728203" y="691306"/>
                  <a:pt x="4734181" y="817589"/>
                  <a:pt x="4733165" y="1074155"/>
                </a:cubicBezTo>
                <a:cubicBezTo>
                  <a:pt x="4732149" y="1330721"/>
                  <a:pt x="4708270" y="1462134"/>
                  <a:pt x="4733165" y="1660057"/>
                </a:cubicBezTo>
                <a:cubicBezTo>
                  <a:pt x="4758060" y="1857980"/>
                  <a:pt x="4715235" y="2098518"/>
                  <a:pt x="4733165" y="2441261"/>
                </a:cubicBezTo>
                <a:cubicBezTo>
                  <a:pt x="4498618" y="2455551"/>
                  <a:pt x="4322502" y="2405562"/>
                  <a:pt x="3962335" y="2441261"/>
                </a:cubicBezTo>
                <a:cubicBezTo>
                  <a:pt x="3602168" y="2476961"/>
                  <a:pt x="3496721" y="2433565"/>
                  <a:pt x="3333500" y="2441261"/>
                </a:cubicBezTo>
                <a:cubicBezTo>
                  <a:pt x="3170280" y="2448957"/>
                  <a:pt x="2958823" y="2465167"/>
                  <a:pt x="2799329" y="2441261"/>
                </a:cubicBezTo>
                <a:cubicBezTo>
                  <a:pt x="2639835" y="2417355"/>
                  <a:pt x="2350505" y="2432440"/>
                  <a:pt x="2075831" y="2441261"/>
                </a:cubicBezTo>
                <a:cubicBezTo>
                  <a:pt x="1801157" y="2450082"/>
                  <a:pt x="1615123" y="2465443"/>
                  <a:pt x="1494328" y="2441261"/>
                </a:cubicBezTo>
                <a:cubicBezTo>
                  <a:pt x="1373533" y="2417079"/>
                  <a:pt x="1146911" y="2462762"/>
                  <a:pt x="960156" y="2441261"/>
                </a:cubicBezTo>
                <a:cubicBezTo>
                  <a:pt x="773401" y="2419760"/>
                  <a:pt x="331713" y="2452579"/>
                  <a:pt x="0" y="2441261"/>
                </a:cubicBezTo>
                <a:cubicBezTo>
                  <a:pt x="24182" y="2253220"/>
                  <a:pt x="-17147" y="1962966"/>
                  <a:pt x="0" y="1830946"/>
                </a:cubicBezTo>
                <a:cubicBezTo>
                  <a:pt x="17147" y="1698927"/>
                  <a:pt x="-17290" y="1451948"/>
                  <a:pt x="0" y="1196218"/>
                </a:cubicBezTo>
                <a:cubicBezTo>
                  <a:pt x="17290" y="940488"/>
                  <a:pt x="26077" y="802133"/>
                  <a:pt x="0" y="634728"/>
                </a:cubicBezTo>
                <a:cubicBezTo>
                  <a:pt x="-26077" y="467323"/>
                  <a:pt x="-4312" y="247404"/>
                  <a:pt x="0" y="0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92D050"/>
            </a:solidFill>
            <a:extLst>
              <a:ext uri="{C807C97D-BFC1-408E-A445-0C87EB9F89A2}">
                <ask:lineSketchStyleProps xmlns:ask="http://schemas.microsoft.com/office/drawing/2018/sketchyshapes" sd="10737591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AutoNum type="arabicPeriod"/>
            </a:pPr>
            <a:endParaRPr lang="nl-NL" sz="2000" b="1" i="1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nl-NL" sz="2000" b="1" i="1" dirty="0">
                <a:solidFill>
                  <a:schemeClr val="bg1"/>
                </a:solidFill>
              </a:rPr>
              <a:t>Molenstraat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nl-NL" sz="2000" b="1" i="1" dirty="0">
                <a:solidFill>
                  <a:schemeClr val="bg1"/>
                </a:solidFill>
              </a:rPr>
              <a:t>Molenstraat / Van </a:t>
            </a:r>
            <a:r>
              <a:rPr lang="nl-NL" sz="2000" b="1" i="1" dirty="0" err="1">
                <a:solidFill>
                  <a:schemeClr val="bg1"/>
                </a:solidFill>
              </a:rPr>
              <a:t>Nahuijsstraat</a:t>
            </a:r>
            <a:endParaRPr lang="nl-NL" sz="2000" b="1" i="1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nl-NL" sz="2000" b="1" i="1" dirty="0">
                <a:solidFill>
                  <a:schemeClr val="bg1"/>
                </a:solidFill>
              </a:rPr>
              <a:t>Van </a:t>
            </a:r>
            <a:r>
              <a:rPr lang="nl-NL" sz="2000" b="1" i="1" dirty="0" err="1">
                <a:solidFill>
                  <a:schemeClr val="bg1"/>
                </a:solidFill>
              </a:rPr>
              <a:t>Nahuijssttraat</a:t>
            </a:r>
            <a:r>
              <a:rPr lang="nl-NL" sz="2000" b="1" i="1" dirty="0">
                <a:solidFill>
                  <a:schemeClr val="bg1"/>
                </a:solidFill>
              </a:rPr>
              <a:t> / Tuurweide</a:t>
            </a:r>
          </a:p>
        </p:txBody>
      </p:sp>
      <p:sp>
        <p:nvSpPr>
          <p:cNvPr id="23" name="Ondertitel 2">
            <a:extLst>
              <a:ext uri="{FF2B5EF4-FFF2-40B4-BE49-F238E27FC236}">
                <a16:creationId xmlns:a16="http://schemas.microsoft.com/office/drawing/2014/main" id="{FCBA083D-B715-5140-8F95-D470D165EFFD}"/>
              </a:ext>
            </a:extLst>
          </p:cNvPr>
          <p:cNvSpPr txBox="1">
            <a:spLocks/>
          </p:cNvSpPr>
          <p:nvPr/>
        </p:nvSpPr>
        <p:spPr>
          <a:xfrm>
            <a:off x="4409472" y="1135043"/>
            <a:ext cx="410716" cy="275920"/>
          </a:xfrm>
          <a:custGeom>
            <a:avLst/>
            <a:gdLst>
              <a:gd name="connsiteX0" fmla="*/ 0 w 410716"/>
              <a:gd name="connsiteY0" fmla="*/ 0 h 275920"/>
              <a:gd name="connsiteX1" fmla="*/ 410716 w 410716"/>
              <a:gd name="connsiteY1" fmla="*/ 0 h 275920"/>
              <a:gd name="connsiteX2" fmla="*/ 410716 w 410716"/>
              <a:gd name="connsiteY2" fmla="*/ 275920 h 275920"/>
              <a:gd name="connsiteX3" fmla="*/ 0 w 410716"/>
              <a:gd name="connsiteY3" fmla="*/ 275920 h 275920"/>
              <a:gd name="connsiteX4" fmla="*/ 0 w 410716"/>
              <a:gd name="connsiteY4" fmla="*/ 0 h 27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0716" h="275920" fill="none" extrusionOk="0">
                <a:moveTo>
                  <a:pt x="0" y="0"/>
                </a:moveTo>
                <a:cubicBezTo>
                  <a:pt x="197749" y="3293"/>
                  <a:pt x="239458" y="-13684"/>
                  <a:pt x="410716" y="0"/>
                </a:cubicBezTo>
                <a:cubicBezTo>
                  <a:pt x="421409" y="103002"/>
                  <a:pt x="417627" y="182572"/>
                  <a:pt x="410716" y="275920"/>
                </a:cubicBezTo>
                <a:cubicBezTo>
                  <a:pt x="230182" y="289554"/>
                  <a:pt x="190895" y="262407"/>
                  <a:pt x="0" y="275920"/>
                </a:cubicBezTo>
                <a:cubicBezTo>
                  <a:pt x="5081" y="203176"/>
                  <a:pt x="9981" y="118401"/>
                  <a:pt x="0" y="0"/>
                </a:cubicBezTo>
                <a:close/>
              </a:path>
              <a:path w="410716" h="275920" stroke="0" extrusionOk="0">
                <a:moveTo>
                  <a:pt x="0" y="0"/>
                </a:moveTo>
                <a:cubicBezTo>
                  <a:pt x="171026" y="4347"/>
                  <a:pt x="227237" y="11364"/>
                  <a:pt x="410716" y="0"/>
                </a:cubicBezTo>
                <a:cubicBezTo>
                  <a:pt x="399817" y="88431"/>
                  <a:pt x="397662" y="213886"/>
                  <a:pt x="410716" y="275920"/>
                </a:cubicBezTo>
                <a:cubicBezTo>
                  <a:pt x="222436" y="266614"/>
                  <a:pt x="176259" y="269678"/>
                  <a:pt x="0" y="275920"/>
                </a:cubicBezTo>
                <a:cubicBezTo>
                  <a:pt x="-12708" y="214632"/>
                  <a:pt x="-10016" y="74023"/>
                  <a:pt x="0" y="0"/>
                </a:cubicBezTo>
                <a:close/>
              </a:path>
            </a:pathLst>
          </a:custGeom>
          <a:solidFill>
            <a:srgbClr val="92D050"/>
          </a:solidFill>
          <a:ln w="38100">
            <a:solidFill>
              <a:srgbClr val="92D050"/>
            </a:solidFill>
            <a:extLst>
              <a:ext uri="{C807C97D-BFC1-408E-A445-0C87EB9F89A2}">
                <ask:lineSketchStyleProps xmlns:ask="http://schemas.microsoft.com/office/drawing/2018/sketchyshapes" sd="10737591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2000" b="1" i="1" dirty="0">
                <a:solidFill>
                  <a:schemeClr val="bg1"/>
                </a:solidFill>
              </a:rPr>
              <a:t>1. </a:t>
            </a:r>
          </a:p>
        </p:txBody>
      </p:sp>
      <p:sp>
        <p:nvSpPr>
          <p:cNvPr id="25" name="Ondertitel 2">
            <a:extLst>
              <a:ext uri="{FF2B5EF4-FFF2-40B4-BE49-F238E27FC236}">
                <a16:creationId xmlns:a16="http://schemas.microsoft.com/office/drawing/2014/main" id="{7DB90DA2-45D9-7904-FEF8-1EDBD0E3C9DC}"/>
              </a:ext>
            </a:extLst>
          </p:cNvPr>
          <p:cNvSpPr txBox="1">
            <a:spLocks/>
          </p:cNvSpPr>
          <p:nvPr/>
        </p:nvSpPr>
        <p:spPr>
          <a:xfrm>
            <a:off x="4409472" y="3783535"/>
            <a:ext cx="410716" cy="275920"/>
          </a:xfrm>
          <a:custGeom>
            <a:avLst/>
            <a:gdLst>
              <a:gd name="connsiteX0" fmla="*/ 0 w 410716"/>
              <a:gd name="connsiteY0" fmla="*/ 0 h 275920"/>
              <a:gd name="connsiteX1" fmla="*/ 410716 w 410716"/>
              <a:gd name="connsiteY1" fmla="*/ 0 h 275920"/>
              <a:gd name="connsiteX2" fmla="*/ 410716 w 410716"/>
              <a:gd name="connsiteY2" fmla="*/ 275920 h 275920"/>
              <a:gd name="connsiteX3" fmla="*/ 0 w 410716"/>
              <a:gd name="connsiteY3" fmla="*/ 275920 h 275920"/>
              <a:gd name="connsiteX4" fmla="*/ 0 w 410716"/>
              <a:gd name="connsiteY4" fmla="*/ 0 h 27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0716" h="275920" fill="none" extrusionOk="0">
                <a:moveTo>
                  <a:pt x="0" y="0"/>
                </a:moveTo>
                <a:cubicBezTo>
                  <a:pt x="197749" y="3293"/>
                  <a:pt x="239458" y="-13684"/>
                  <a:pt x="410716" y="0"/>
                </a:cubicBezTo>
                <a:cubicBezTo>
                  <a:pt x="421409" y="103002"/>
                  <a:pt x="417627" y="182572"/>
                  <a:pt x="410716" y="275920"/>
                </a:cubicBezTo>
                <a:cubicBezTo>
                  <a:pt x="230182" y="289554"/>
                  <a:pt x="190895" y="262407"/>
                  <a:pt x="0" y="275920"/>
                </a:cubicBezTo>
                <a:cubicBezTo>
                  <a:pt x="5081" y="203176"/>
                  <a:pt x="9981" y="118401"/>
                  <a:pt x="0" y="0"/>
                </a:cubicBezTo>
                <a:close/>
              </a:path>
              <a:path w="410716" h="275920" stroke="0" extrusionOk="0">
                <a:moveTo>
                  <a:pt x="0" y="0"/>
                </a:moveTo>
                <a:cubicBezTo>
                  <a:pt x="171026" y="4347"/>
                  <a:pt x="227237" y="11364"/>
                  <a:pt x="410716" y="0"/>
                </a:cubicBezTo>
                <a:cubicBezTo>
                  <a:pt x="399817" y="88431"/>
                  <a:pt x="397662" y="213886"/>
                  <a:pt x="410716" y="275920"/>
                </a:cubicBezTo>
                <a:cubicBezTo>
                  <a:pt x="222436" y="266614"/>
                  <a:pt x="176259" y="269678"/>
                  <a:pt x="0" y="275920"/>
                </a:cubicBezTo>
                <a:cubicBezTo>
                  <a:pt x="-12708" y="214632"/>
                  <a:pt x="-10016" y="74023"/>
                  <a:pt x="0" y="0"/>
                </a:cubicBezTo>
                <a:close/>
              </a:path>
            </a:pathLst>
          </a:custGeom>
          <a:solidFill>
            <a:srgbClr val="92D050"/>
          </a:solidFill>
          <a:ln w="38100">
            <a:solidFill>
              <a:srgbClr val="92D050"/>
            </a:solidFill>
            <a:extLst>
              <a:ext uri="{C807C97D-BFC1-408E-A445-0C87EB9F89A2}">
                <ask:lineSketchStyleProps xmlns:ask="http://schemas.microsoft.com/office/drawing/2018/sketchyshapes" sd="10737591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2000" b="1" i="1" dirty="0">
                <a:solidFill>
                  <a:schemeClr val="bg1"/>
                </a:solidFill>
              </a:rPr>
              <a:t>2. </a:t>
            </a:r>
          </a:p>
        </p:txBody>
      </p:sp>
      <p:sp>
        <p:nvSpPr>
          <p:cNvPr id="26" name="Ondertitel 2">
            <a:extLst>
              <a:ext uri="{FF2B5EF4-FFF2-40B4-BE49-F238E27FC236}">
                <a16:creationId xmlns:a16="http://schemas.microsoft.com/office/drawing/2014/main" id="{FE1D3EB1-A31B-894D-365A-B7DDCAB62015}"/>
              </a:ext>
            </a:extLst>
          </p:cNvPr>
          <p:cNvSpPr txBox="1">
            <a:spLocks/>
          </p:cNvSpPr>
          <p:nvPr/>
        </p:nvSpPr>
        <p:spPr>
          <a:xfrm>
            <a:off x="11154306" y="1191290"/>
            <a:ext cx="410716" cy="275920"/>
          </a:xfrm>
          <a:custGeom>
            <a:avLst/>
            <a:gdLst>
              <a:gd name="connsiteX0" fmla="*/ 0 w 410716"/>
              <a:gd name="connsiteY0" fmla="*/ 0 h 275920"/>
              <a:gd name="connsiteX1" fmla="*/ 410716 w 410716"/>
              <a:gd name="connsiteY1" fmla="*/ 0 h 275920"/>
              <a:gd name="connsiteX2" fmla="*/ 410716 w 410716"/>
              <a:gd name="connsiteY2" fmla="*/ 275920 h 275920"/>
              <a:gd name="connsiteX3" fmla="*/ 0 w 410716"/>
              <a:gd name="connsiteY3" fmla="*/ 275920 h 275920"/>
              <a:gd name="connsiteX4" fmla="*/ 0 w 410716"/>
              <a:gd name="connsiteY4" fmla="*/ 0 h 27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0716" h="275920" fill="none" extrusionOk="0">
                <a:moveTo>
                  <a:pt x="0" y="0"/>
                </a:moveTo>
                <a:cubicBezTo>
                  <a:pt x="197749" y="3293"/>
                  <a:pt x="239458" y="-13684"/>
                  <a:pt x="410716" y="0"/>
                </a:cubicBezTo>
                <a:cubicBezTo>
                  <a:pt x="421409" y="103002"/>
                  <a:pt x="417627" y="182572"/>
                  <a:pt x="410716" y="275920"/>
                </a:cubicBezTo>
                <a:cubicBezTo>
                  <a:pt x="230182" y="289554"/>
                  <a:pt x="190895" y="262407"/>
                  <a:pt x="0" y="275920"/>
                </a:cubicBezTo>
                <a:cubicBezTo>
                  <a:pt x="5081" y="203176"/>
                  <a:pt x="9981" y="118401"/>
                  <a:pt x="0" y="0"/>
                </a:cubicBezTo>
                <a:close/>
              </a:path>
              <a:path w="410716" h="275920" stroke="0" extrusionOk="0">
                <a:moveTo>
                  <a:pt x="0" y="0"/>
                </a:moveTo>
                <a:cubicBezTo>
                  <a:pt x="171026" y="4347"/>
                  <a:pt x="227237" y="11364"/>
                  <a:pt x="410716" y="0"/>
                </a:cubicBezTo>
                <a:cubicBezTo>
                  <a:pt x="399817" y="88431"/>
                  <a:pt x="397662" y="213886"/>
                  <a:pt x="410716" y="275920"/>
                </a:cubicBezTo>
                <a:cubicBezTo>
                  <a:pt x="222436" y="266614"/>
                  <a:pt x="176259" y="269678"/>
                  <a:pt x="0" y="275920"/>
                </a:cubicBezTo>
                <a:cubicBezTo>
                  <a:pt x="-12708" y="214632"/>
                  <a:pt x="-10016" y="74023"/>
                  <a:pt x="0" y="0"/>
                </a:cubicBezTo>
                <a:close/>
              </a:path>
            </a:pathLst>
          </a:custGeom>
          <a:solidFill>
            <a:srgbClr val="92D050"/>
          </a:solidFill>
          <a:ln w="38100">
            <a:solidFill>
              <a:srgbClr val="92D050"/>
            </a:solidFill>
            <a:extLst>
              <a:ext uri="{C807C97D-BFC1-408E-A445-0C87EB9F89A2}">
                <ask:lineSketchStyleProps xmlns:ask="http://schemas.microsoft.com/office/drawing/2018/sketchyshapes" sd="10737591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2000" b="1" i="1" dirty="0">
                <a:solidFill>
                  <a:schemeClr val="bg1"/>
                </a:solidFill>
              </a:rPr>
              <a:t>3. </a:t>
            </a:r>
          </a:p>
        </p:txBody>
      </p:sp>
    </p:spTree>
    <p:extLst>
      <p:ext uri="{BB962C8B-B14F-4D97-AF65-F5344CB8AC3E}">
        <p14:creationId xmlns:p14="http://schemas.microsoft.com/office/powerpoint/2010/main" val="1433342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59D132-DEE8-5C15-3B50-46C4158EA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516"/>
            <a:ext cx="12192000" cy="1044928"/>
          </a:xfrm>
        </p:spPr>
        <p:txBody>
          <a:bodyPr>
            <a:normAutofit/>
          </a:bodyPr>
          <a:lstStyle/>
          <a:p>
            <a:pPr algn="l"/>
            <a:r>
              <a:rPr lang="nl-NL" sz="20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Matzerscholenlocat</a:t>
            </a:r>
            <a:r>
              <a:rPr lang="nl-NL" sz="2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, Wijhe</a:t>
            </a:r>
          </a:p>
        </p:txBody>
      </p:sp>
      <p:pic>
        <p:nvPicPr>
          <p:cNvPr id="2050" name="Afbeelding 77">
            <a:extLst>
              <a:ext uri="{FF2B5EF4-FFF2-40B4-BE49-F238E27FC236}">
                <a16:creationId xmlns:a16="http://schemas.microsoft.com/office/drawing/2014/main" id="{1E3ADDAA-7282-1F46-414D-F4C17428ED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9326" y="107945"/>
            <a:ext cx="1529960" cy="722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62FDE46-8FD6-F0C6-84C0-EBE2ECA81F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203D5D13-978B-24BA-3F16-EAB4B305638A}"/>
              </a:ext>
            </a:extLst>
          </p:cNvPr>
          <p:cNvSpPr txBox="1">
            <a:spLocks/>
          </p:cNvSpPr>
          <p:nvPr/>
        </p:nvSpPr>
        <p:spPr>
          <a:xfrm>
            <a:off x="8687594" y="6123535"/>
            <a:ext cx="3247503" cy="4289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20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i="1" dirty="0"/>
              <a:t>Impressies</a:t>
            </a:r>
          </a:p>
        </p:txBody>
      </p: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1709E74B-17DC-3239-E219-8AAC011F314D}"/>
              </a:ext>
            </a:extLst>
          </p:cNvPr>
          <p:cNvCxnSpPr/>
          <p:nvPr/>
        </p:nvCxnSpPr>
        <p:spPr>
          <a:xfrm flipH="1">
            <a:off x="0" y="865101"/>
            <a:ext cx="12192000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8" name="Ondertitel 2">
            <a:extLst>
              <a:ext uri="{FF2B5EF4-FFF2-40B4-BE49-F238E27FC236}">
                <a16:creationId xmlns:a16="http://schemas.microsoft.com/office/drawing/2014/main" id="{CA4187C3-AB61-C307-9086-B1E8881D0D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338014"/>
            <a:ext cx="12192000" cy="504112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nl-NL" sz="2000" b="1" dirty="0">
                <a:solidFill>
                  <a:schemeClr val="bg1"/>
                </a:solidFill>
              </a:rPr>
              <a:t>  </a:t>
            </a:r>
            <a:r>
              <a:rPr lang="nl-NL" sz="2000" b="1" dirty="0" err="1">
                <a:solidFill>
                  <a:schemeClr val="bg1"/>
                </a:solidFill>
              </a:rPr>
              <a:t>Matzerscholenlocatie</a:t>
            </a:r>
            <a:r>
              <a:rPr lang="nl-NL" sz="2000" b="1" dirty="0">
                <a:solidFill>
                  <a:schemeClr val="bg1"/>
                </a:solidFill>
              </a:rPr>
              <a:t>, Wijhe						</a:t>
            </a:r>
            <a:r>
              <a:rPr lang="nl-NL" sz="2000" b="1" i="1" dirty="0">
                <a:solidFill>
                  <a:schemeClr val="bg1"/>
                </a:solidFill>
              </a:rPr>
              <a:t>Tijdlijn, concept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3512C18F-4279-0748-612B-21ABF0ABEF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2479904"/>
              </p:ext>
            </p:extLst>
          </p:nvPr>
        </p:nvGraphicFramePr>
        <p:xfrm>
          <a:off x="600074" y="470478"/>
          <a:ext cx="11319212" cy="56530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Afbeelding 4">
            <a:extLst>
              <a:ext uri="{FF2B5EF4-FFF2-40B4-BE49-F238E27FC236}">
                <a16:creationId xmlns:a16="http://schemas.microsoft.com/office/drawing/2014/main" id="{9802785D-552C-14DF-7416-EF3240CBD96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847" b="95153" l="2918" r="93634">
                        <a14:foregroundMark x1="16446" y1="15561" x2="16446" y2="15561"/>
                        <a14:foregroundMark x1="19098" y1="16582" x2="28912" y2="11480"/>
                        <a14:foregroundMark x1="31565" y1="12500" x2="31565" y2="12500"/>
                        <a14:foregroundMark x1="40849" y1="11480" x2="47215" y2="10969"/>
                        <a14:foregroundMark x1="27586" y1="10969" x2="13793" y2="26020"/>
                        <a14:foregroundMark x1="86207" y1="82653" x2="62599" y2="11224"/>
                        <a14:foregroundMark x1="62599" y1="11224" x2="46684" y2="5102"/>
                        <a14:foregroundMark x1="93634" y1="75255" x2="75597" y2="23214"/>
                        <a14:foregroundMark x1="90186" y1="79847" x2="89920" y2="43112"/>
                        <a14:foregroundMark x1="43501" y1="12500" x2="28117" y2="9694"/>
                        <a14:foregroundMark x1="14215" y1="45115" x2="7958" y2="40051"/>
                        <a14:foregroundMark x1="52195" y1="75856" x2="25811" y2="54501"/>
                        <a14:foregroundMark x1="61538" y1="83418" x2="61311" y2="83235"/>
                        <a14:foregroundMark x1="7958" y1="40051" x2="8704" y2="38256"/>
                        <a14:foregroundMark x1="59151" y1="85459" x2="30239" y2="86224"/>
                        <a14:foregroundMark x1="57560" y1="89286" x2="40584" y2="90051"/>
                        <a14:foregroundMark x1="2918" y1="67092" x2="6897" y2="46684"/>
                        <a14:foregroundMark x1="54377" y1="89541" x2="38462" y2="95153"/>
                        <a14:backgroundMark x1="8753" y1="32143" x2="8753" y2="32143"/>
                        <a14:backgroundMark x1="8753" y1="32143" x2="6897" y2="36735"/>
                        <a14:backgroundMark x1="10345" y1="30357" x2="8753" y2="38265"/>
                        <a14:backgroundMark x1="24403" y1="46684" x2="21220" y2="52296"/>
                        <a14:backgroundMark x1="20690" y1="42092" x2="18568" y2="51276"/>
                        <a14:backgroundMark x1="8223" y1="25765" x2="3714" y2="36480"/>
                        <a14:backgroundMark x1="59416" y1="72959" x2="55703" y2="8214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8986283">
            <a:off x="1539710" y="4020714"/>
            <a:ext cx="619859" cy="644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45909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F6EB0B1A80C18489C7F891FE84666EC" ma:contentTypeVersion="14" ma:contentTypeDescription="Een nieuw document maken." ma:contentTypeScope="" ma:versionID="28c8c5a5aff6fa01ea7ecd8d72168d1e">
  <xsd:schema xmlns:xsd="http://www.w3.org/2001/XMLSchema" xmlns:xs="http://www.w3.org/2001/XMLSchema" xmlns:p="http://schemas.microsoft.com/office/2006/metadata/properties" xmlns:ns2="27eb17bb-b4b8-4e23-a85e-b5cbf1aaf031" xmlns:ns3="858de26f-5ebd-4763-bae1-986046068417" targetNamespace="http://schemas.microsoft.com/office/2006/metadata/properties" ma:root="true" ma:fieldsID="6e594ca09fa6b7235b892844a0b617b0" ns2:_="" ns3:_="">
    <xsd:import namespace="27eb17bb-b4b8-4e23-a85e-b5cbf1aaf031"/>
    <xsd:import namespace="858de26f-5ebd-4763-bae1-98604606841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eb17bb-b4b8-4e23-a85e-b5cbf1aaf0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Afbeeldingtags" ma:readOnly="false" ma:fieldId="{5cf76f15-5ced-4ddc-b409-7134ff3c332f}" ma:taxonomyMulti="true" ma:sspId="5e03b326-c923-4975-814e-52488bc0860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8de26f-5ebd-4763-bae1-986046068417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7ca6e4bd-b824-42d1-9afc-fe5cb6dd09a1}" ma:internalName="TaxCatchAll" ma:showField="CatchAllData" ma:web="858de26f-5ebd-4763-bae1-98604606841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7eb17bb-b4b8-4e23-a85e-b5cbf1aaf031">
      <Terms xmlns="http://schemas.microsoft.com/office/infopath/2007/PartnerControls"/>
    </lcf76f155ced4ddcb4097134ff3c332f>
    <TaxCatchAll xmlns="858de26f-5ebd-4763-bae1-986046068417" xsi:nil="true"/>
  </documentManagement>
</p:properties>
</file>

<file path=customXml/itemProps1.xml><?xml version="1.0" encoding="utf-8"?>
<ds:datastoreItem xmlns:ds="http://schemas.openxmlformats.org/officeDocument/2006/customXml" ds:itemID="{8EAF960B-4E07-41C8-8947-BF6BDA50D3A3}"/>
</file>

<file path=customXml/itemProps2.xml><?xml version="1.0" encoding="utf-8"?>
<ds:datastoreItem xmlns:ds="http://schemas.openxmlformats.org/officeDocument/2006/customXml" ds:itemID="{F7F4DF4D-7E7F-48A8-A7CD-DA613A4E0537}"/>
</file>

<file path=customXml/itemProps3.xml><?xml version="1.0" encoding="utf-8"?>
<ds:datastoreItem xmlns:ds="http://schemas.openxmlformats.org/officeDocument/2006/customXml" ds:itemID="{D215392A-476A-4F84-8A1A-976D91C061D0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120</Words>
  <Application>Microsoft Office PowerPoint</Application>
  <PresentationFormat>Breedbeeld</PresentationFormat>
  <Paragraphs>37</Paragraphs>
  <Slides>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</vt:i4>
      </vt:variant>
    </vt:vector>
  </HeadingPairs>
  <TitlesOfParts>
    <vt:vector size="7" baseType="lpstr">
      <vt:lpstr>Aptos</vt:lpstr>
      <vt:lpstr>Aptos Display</vt:lpstr>
      <vt:lpstr>Arial</vt:lpstr>
      <vt:lpstr>Kantoorthema</vt:lpstr>
      <vt:lpstr>Matzerscholenlocat, Wijhe</vt:lpstr>
      <vt:lpstr>Matzerscholenlocat, Wijhe</vt:lpstr>
      <vt:lpstr>Matzerscholenlocat, Wijhe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Hans Veldman</dc:creator>
  <cp:lastModifiedBy>Hans Veldman</cp:lastModifiedBy>
  <cp:revision>1</cp:revision>
  <dcterms:created xsi:type="dcterms:W3CDTF">2025-11-19T14:00:20Z</dcterms:created>
  <dcterms:modified xsi:type="dcterms:W3CDTF">2025-11-20T13:37:38Z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e">
    <vt:lpwstr>1;#8.0 - Volkshuisvesting, ruimtelijke ordening en stedelijke vernieuwing|bb39fdfa-bdc7-47c4-a39b-4a434db5def0</vt:lpwstr>
  </property>
  <property fmtid="{D5CDD505-2E9C-101B-9397-08002B2CF9AE}" pid="3" name="Project">
    <vt:lpwstr>5;#Aloysius-Boskamp|88fb8f00-7dfa-4028-9864-b4cc5ee4615f</vt:lpwstr>
  </property>
  <property fmtid="{D5CDD505-2E9C-101B-9397-08002B2CF9AE}" pid="4" name="Organisatie">
    <vt:lpwstr>4;#OW-PA|14ef0e9f-0481-4df0-8c1b-66566dfa48d2</vt:lpwstr>
  </property>
  <property fmtid="{D5CDD505-2E9C-101B-9397-08002B2CF9AE}" pid="5" name="MediaServiceImageTags">
    <vt:lpwstr/>
  </property>
  <property fmtid="{D5CDD505-2E9C-101B-9397-08002B2CF9AE}" pid="6" name="ContentTypeId">
    <vt:lpwstr>0x010100FF6EB0B1A80C18489C7F891FE84666EC</vt:lpwstr>
  </property>
  <property fmtid="{D5CDD505-2E9C-101B-9397-08002B2CF9AE}" pid="7" name="Documenttaal">
    <vt:lpwstr>2;#Nederlands|519689bf-6b82-4ac4-acfb-f627d324f32a</vt:lpwstr>
  </property>
  <property fmtid="{D5CDD505-2E9C-101B-9397-08002B2CF9AE}" pid="8" name="Documenttype">
    <vt:lpwstr/>
  </property>
  <property fmtid="{D5CDD505-2E9C-101B-9397-08002B2CF9AE}" pid="9" name="Documentstatus">
    <vt:lpwstr/>
  </property>
  <property fmtid="{D5CDD505-2E9C-101B-9397-08002B2CF9AE}" pid="10" name="Identificatiekenmerk">
    <vt:lpwstr>3;#NL-WeGOW|23638754-1e36-494c-99eb-f24fbb967dd7</vt:lpwstr>
  </property>
  <property fmtid="{D5CDD505-2E9C-101B-9397-08002B2CF9AE}" pid="11" name="Vertrouwelijkheid">
    <vt:lpwstr>6;#Intern vertrouwelijk|0cccda81-4174-49df-8a69-bbc4c740eef7</vt:lpwstr>
  </property>
</Properties>
</file>